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5735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531D0-0DBF-42A7-80F9-12BA9C9F98EC}" v="246" dt="2021-04-27T02:26:25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hashini Abeysinghe" userId="4f81eaa7-bc2f-494b-b3f4-6c9de05c1cac" providerId="ADAL" clId="{0F9531D0-0DBF-42A7-80F9-12BA9C9F98EC}"/>
    <pc:docChg chg="undo redo custSel addSld delSld modSld">
      <pc:chgData name="Subhashini Abeysinghe" userId="4f81eaa7-bc2f-494b-b3f4-6c9de05c1cac" providerId="ADAL" clId="{0F9531D0-0DBF-42A7-80F9-12BA9C9F98EC}" dt="2021-04-27T05:33:04.251" v="697" actId="47"/>
      <pc:docMkLst>
        <pc:docMk/>
      </pc:docMkLst>
      <pc:sldChg chg="delSp modSp mod setBg">
        <pc:chgData name="Subhashini Abeysinghe" userId="4f81eaa7-bc2f-494b-b3f4-6c9de05c1cac" providerId="ADAL" clId="{0F9531D0-0DBF-42A7-80F9-12BA9C9F98EC}" dt="2021-04-27T02:01:30.343" v="681" actId="20577"/>
        <pc:sldMkLst>
          <pc:docMk/>
          <pc:sldMk cId="1459325679" sldId="256"/>
        </pc:sldMkLst>
        <pc:spChg chg="mod">
          <ac:chgData name="Subhashini Abeysinghe" userId="4f81eaa7-bc2f-494b-b3f4-6c9de05c1cac" providerId="ADAL" clId="{0F9531D0-0DBF-42A7-80F9-12BA9C9F98EC}" dt="2021-04-27T02:01:30.343" v="681" actId="20577"/>
          <ac:spMkLst>
            <pc:docMk/>
            <pc:sldMk cId="1459325679" sldId="256"/>
            <ac:spMk id="2" creationId="{7D6A63FD-D709-4ECD-BEC3-F98CFCDCABF8}"/>
          </ac:spMkLst>
        </pc:spChg>
        <pc:spChg chg="del">
          <ac:chgData name="Subhashini Abeysinghe" userId="4f81eaa7-bc2f-494b-b3f4-6c9de05c1cac" providerId="ADAL" clId="{0F9531D0-0DBF-42A7-80F9-12BA9C9F98EC}" dt="2021-04-19T11:59:03.124" v="50" actId="478"/>
          <ac:spMkLst>
            <pc:docMk/>
            <pc:sldMk cId="1459325679" sldId="256"/>
            <ac:spMk id="3" creationId="{2E195843-0C6D-4F5E-BBE0-8B6281B26A92}"/>
          </ac:spMkLst>
        </pc:spChg>
      </pc:sldChg>
      <pc:sldChg chg="addSp modSp mod setBg addAnim">
        <pc:chgData name="Subhashini Abeysinghe" userId="4f81eaa7-bc2f-494b-b3f4-6c9de05c1cac" providerId="ADAL" clId="{0F9531D0-0DBF-42A7-80F9-12BA9C9F98EC}" dt="2021-04-26T10:44:10.133" v="625" actId="404"/>
        <pc:sldMkLst>
          <pc:docMk/>
          <pc:sldMk cId="2302681763" sldId="257"/>
        </pc:sldMkLst>
        <pc:spChg chg="add mod">
          <ac:chgData name="Subhashini Abeysinghe" userId="4f81eaa7-bc2f-494b-b3f4-6c9de05c1cac" providerId="ADAL" clId="{0F9531D0-0DBF-42A7-80F9-12BA9C9F98EC}" dt="2021-04-26T07:38:30.392" v="578" actId="1076"/>
          <ac:spMkLst>
            <pc:docMk/>
            <pc:sldMk cId="2302681763" sldId="257"/>
            <ac:spMk id="2" creationId="{9E0E41BA-7968-49C3-95A3-300E1329477F}"/>
          </ac:spMkLst>
        </pc:spChg>
        <pc:spChg chg="mod">
          <ac:chgData name="Subhashini Abeysinghe" userId="4f81eaa7-bc2f-494b-b3f4-6c9de05c1cac" providerId="ADAL" clId="{0F9531D0-0DBF-42A7-80F9-12BA9C9F98EC}" dt="2021-04-26T10:44:10.133" v="625" actId="404"/>
          <ac:spMkLst>
            <pc:docMk/>
            <pc:sldMk cId="2302681763" sldId="257"/>
            <ac:spMk id="6" creationId="{D256F9EC-1A22-4248-813B-D4BC9373A075}"/>
          </ac:spMkLst>
        </pc:spChg>
        <pc:spChg chg="add">
          <ac:chgData name="Subhashini Abeysinghe" userId="4f81eaa7-bc2f-494b-b3f4-6c9de05c1cac" providerId="ADAL" clId="{0F9531D0-0DBF-42A7-80F9-12BA9C9F98EC}" dt="2021-04-26T07:30:50.446" v="505" actId="26606"/>
          <ac:spMkLst>
            <pc:docMk/>
            <pc:sldMk cId="2302681763" sldId="257"/>
            <ac:spMk id="11" creationId="{16C5FA50-8D52-4617-AF91-5C7B1C8352F1}"/>
          </ac:spMkLst>
        </pc:spChg>
        <pc:spChg chg="add">
          <ac:chgData name="Subhashini Abeysinghe" userId="4f81eaa7-bc2f-494b-b3f4-6c9de05c1cac" providerId="ADAL" clId="{0F9531D0-0DBF-42A7-80F9-12BA9C9F98EC}" dt="2021-04-26T07:30:50.446" v="505" actId="26606"/>
          <ac:spMkLst>
            <pc:docMk/>
            <pc:sldMk cId="2302681763" sldId="257"/>
            <ac:spMk id="13" creationId="{E223798C-12AD-4B0C-A50C-D676347D67CF}"/>
          </ac:spMkLst>
        </pc:spChg>
        <pc:picChg chg="mod ord modCrop">
          <ac:chgData name="Subhashini Abeysinghe" userId="4f81eaa7-bc2f-494b-b3f4-6c9de05c1cac" providerId="ADAL" clId="{0F9531D0-0DBF-42A7-80F9-12BA9C9F98EC}" dt="2021-04-26T07:37:14.509" v="534" actId="14100"/>
          <ac:picMkLst>
            <pc:docMk/>
            <pc:sldMk cId="2302681763" sldId="257"/>
            <ac:picMk id="5" creationId="{3A387E47-07CA-4EFB-9DAD-FD8C8FFE4EBC}"/>
          </ac:picMkLst>
        </pc:picChg>
      </pc:sldChg>
      <pc:sldChg chg="addSp delSp modSp mod setBg addAnim">
        <pc:chgData name="Subhashini Abeysinghe" userId="4f81eaa7-bc2f-494b-b3f4-6c9de05c1cac" providerId="ADAL" clId="{0F9531D0-0DBF-42A7-80F9-12BA9C9F98EC}" dt="2021-04-26T10:44:38.563" v="629" actId="108"/>
        <pc:sldMkLst>
          <pc:docMk/>
          <pc:sldMk cId="2884120117" sldId="258"/>
        </pc:sldMkLst>
        <pc:spChg chg="mod">
          <ac:chgData name="Subhashini Abeysinghe" userId="4f81eaa7-bc2f-494b-b3f4-6c9de05c1cac" providerId="ADAL" clId="{0F9531D0-0DBF-42A7-80F9-12BA9C9F98EC}" dt="2021-04-26T10:44:38.563" v="629" actId="108"/>
          <ac:spMkLst>
            <pc:docMk/>
            <pc:sldMk cId="2884120117" sldId="258"/>
            <ac:spMk id="3" creationId="{621B9E2C-4E60-4EC4-803A-EA640AC7ED38}"/>
          </ac:spMkLst>
        </pc:spChg>
        <pc:spChg chg="add mod">
          <ac:chgData name="Subhashini Abeysinghe" userId="4f81eaa7-bc2f-494b-b3f4-6c9de05c1cac" providerId="ADAL" clId="{0F9531D0-0DBF-42A7-80F9-12BA9C9F98EC}" dt="2021-04-26T07:38:35.975" v="580"/>
          <ac:spMkLst>
            <pc:docMk/>
            <pc:sldMk cId="2884120117" sldId="258"/>
            <ac:spMk id="7" creationId="{4FB692BC-C0EA-4499-9CCB-756A3CB4FEB0}"/>
          </ac:spMkLst>
        </pc:spChg>
        <pc:spChg chg="add">
          <ac:chgData name="Subhashini Abeysinghe" userId="4f81eaa7-bc2f-494b-b3f4-6c9de05c1cac" providerId="ADAL" clId="{0F9531D0-0DBF-42A7-80F9-12BA9C9F98EC}" dt="2021-04-26T07:30:19.966" v="497" actId="26606"/>
          <ac:spMkLst>
            <pc:docMk/>
            <pc:sldMk cId="2884120117" sldId="258"/>
            <ac:spMk id="8" creationId="{16C5FA50-8D52-4617-AF91-5C7B1C8352F1}"/>
          </ac:spMkLst>
        </pc:spChg>
        <pc:spChg chg="add">
          <ac:chgData name="Subhashini Abeysinghe" userId="4f81eaa7-bc2f-494b-b3f4-6c9de05c1cac" providerId="ADAL" clId="{0F9531D0-0DBF-42A7-80F9-12BA9C9F98EC}" dt="2021-04-26T07:30:19.966" v="497" actId="26606"/>
          <ac:spMkLst>
            <pc:docMk/>
            <pc:sldMk cId="2884120117" sldId="258"/>
            <ac:spMk id="10" creationId="{E223798C-12AD-4B0C-A50C-D676347D67CF}"/>
          </ac:spMkLst>
        </pc:spChg>
        <pc:picChg chg="mod ord modCrop">
          <ac:chgData name="Subhashini Abeysinghe" userId="4f81eaa7-bc2f-494b-b3f4-6c9de05c1cac" providerId="ADAL" clId="{0F9531D0-0DBF-42A7-80F9-12BA9C9F98EC}" dt="2021-04-26T07:36:47.920" v="531" actId="1076"/>
          <ac:picMkLst>
            <pc:docMk/>
            <pc:sldMk cId="2884120117" sldId="258"/>
            <ac:picMk id="2" creationId="{51A271C3-E0BE-4315-BEF1-839AFC4142D1}"/>
          </ac:picMkLst>
        </pc:picChg>
        <pc:picChg chg="add del">
          <ac:chgData name="Subhashini Abeysinghe" userId="4f81eaa7-bc2f-494b-b3f4-6c9de05c1cac" providerId="ADAL" clId="{0F9531D0-0DBF-42A7-80F9-12BA9C9F98EC}" dt="2021-04-26T07:29:45.564" v="489"/>
          <ac:picMkLst>
            <pc:docMk/>
            <pc:sldMk cId="2884120117" sldId="258"/>
            <ac:picMk id="1026" creationId="{50951353-86AF-4AA9-BC18-628201F622E2}"/>
          </ac:picMkLst>
        </pc:picChg>
      </pc:sldChg>
      <pc:sldChg chg="addSp modSp mod setBg addAnim modAnim">
        <pc:chgData name="Subhashini Abeysinghe" userId="4f81eaa7-bc2f-494b-b3f4-6c9de05c1cac" providerId="ADAL" clId="{0F9531D0-0DBF-42A7-80F9-12BA9C9F98EC}" dt="2021-04-26T10:44:24.567" v="628" actId="404"/>
        <pc:sldMkLst>
          <pc:docMk/>
          <pc:sldMk cId="619938826" sldId="259"/>
        </pc:sldMkLst>
        <pc:spChg chg="mod">
          <ac:chgData name="Subhashini Abeysinghe" userId="4f81eaa7-bc2f-494b-b3f4-6c9de05c1cac" providerId="ADAL" clId="{0F9531D0-0DBF-42A7-80F9-12BA9C9F98EC}" dt="2021-04-26T10:44:24.567" v="628" actId="404"/>
          <ac:spMkLst>
            <pc:docMk/>
            <pc:sldMk cId="619938826" sldId="259"/>
            <ac:spMk id="2" creationId="{0F930038-CD6D-454D-9115-FD34B174F0C2}"/>
          </ac:spMkLst>
        </pc:spChg>
        <pc:spChg chg="add mod">
          <ac:chgData name="Subhashini Abeysinghe" userId="4f81eaa7-bc2f-494b-b3f4-6c9de05c1cac" providerId="ADAL" clId="{0F9531D0-0DBF-42A7-80F9-12BA9C9F98EC}" dt="2021-04-26T07:38:33.646" v="579"/>
          <ac:spMkLst>
            <pc:docMk/>
            <pc:sldMk cId="619938826" sldId="259"/>
            <ac:spMk id="6" creationId="{5A00BA98-9F40-46E1-8835-BC2047D310CA}"/>
          </ac:spMkLst>
        </pc:spChg>
        <pc:spChg chg="add">
          <ac:chgData name="Subhashini Abeysinghe" userId="4f81eaa7-bc2f-494b-b3f4-6c9de05c1cac" providerId="ADAL" clId="{0F9531D0-0DBF-42A7-80F9-12BA9C9F98EC}" dt="2021-04-26T07:30:27.802" v="499" actId="26606"/>
          <ac:spMkLst>
            <pc:docMk/>
            <pc:sldMk cId="619938826" sldId="259"/>
            <ac:spMk id="8" creationId="{16C5FA50-8D52-4617-AF91-5C7B1C8352F1}"/>
          </ac:spMkLst>
        </pc:spChg>
        <pc:spChg chg="add">
          <ac:chgData name="Subhashini Abeysinghe" userId="4f81eaa7-bc2f-494b-b3f4-6c9de05c1cac" providerId="ADAL" clId="{0F9531D0-0DBF-42A7-80F9-12BA9C9F98EC}" dt="2021-04-26T07:30:27.802" v="499" actId="26606"/>
          <ac:spMkLst>
            <pc:docMk/>
            <pc:sldMk cId="619938826" sldId="259"/>
            <ac:spMk id="10" creationId="{E223798C-12AD-4B0C-A50C-D676347D67CF}"/>
          </ac:spMkLst>
        </pc:spChg>
        <pc:picChg chg="mod modCrop">
          <ac:chgData name="Subhashini Abeysinghe" userId="4f81eaa7-bc2f-494b-b3f4-6c9de05c1cac" providerId="ADAL" clId="{0F9531D0-0DBF-42A7-80F9-12BA9C9F98EC}" dt="2021-04-26T07:36:08.618" v="526" actId="1076"/>
          <ac:picMkLst>
            <pc:docMk/>
            <pc:sldMk cId="619938826" sldId="259"/>
            <ac:picMk id="3" creationId="{3B0F1774-14FD-4748-93C9-7D80EE174F9D}"/>
          </ac:picMkLst>
        </pc:picChg>
      </pc:sldChg>
      <pc:sldChg chg="addSp modSp new mod setBg">
        <pc:chgData name="Subhashini Abeysinghe" userId="4f81eaa7-bc2f-494b-b3f4-6c9de05c1cac" providerId="ADAL" clId="{0F9531D0-0DBF-42A7-80F9-12BA9C9F98EC}" dt="2021-04-27T02:01:36.930" v="692" actId="20577"/>
        <pc:sldMkLst>
          <pc:docMk/>
          <pc:sldMk cId="1399919379" sldId="260"/>
        </pc:sldMkLst>
        <pc:spChg chg="add mod">
          <ac:chgData name="Subhashini Abeysinghe" userId="4f81eaa7-bc2f-494b-b3f4-6c9de05c1cac" providerId="ADAL" clId="{0F9531D0-0DBF-42A7-80F9-12BA9C9F98EC}" dt="2021-04-26T07:34:42.227" v="515" actId="207"/>
          <ac:spMkLst>
            <pc:docMk/>
            <pc:sldMk cId="1399919379" sldId="260"/>
            <ac:spMk id="3" creationId="{08EB4DD0-85E1-4E44-B07C-1BAA913695B5}"/>
          </ac:spMkLst>
        </pc:spChg>
        <pc:spChg chg="add mod">
          <ac:chgData name="Subhashini Abeysinghe" userId="4f81eaa7-bc2f-494b-b3f4-6c9de05c1cac" providerId="ADAL" clId="{0F9531D0-0DBF-42A7-80F9-12BA9C9F98EC}" dt="2021-04-27T02:01:36.930" v="692" actId="20577"/>
          <ac:spMkLst>
            <pc:docMk/>
            <pc:sldMk cId="1399919379" sldId="260"/>
            <ac:spMk id="4" creationId="{6AA577C4-E2C7-48A9-9982-EEB4061B2EC5}"/>
          </ac:spMkLst>
        </pc:spChg>
        <pc:graphicFrameChg chg="add mod modGraphic">
          <ac:chgData name="Subhashini Abeysinghe" userId="4f81eaa7-bc2f-494b-b3f4-6c9de05c1cac" providerId="ADAL" clId="{0F9531D0-0DBF-42A7-80F9-12BA9C9F98EC}" dt="2021-04-19T12:12:02.614" v="278" actId="20577"/>
          <ac:graphicFrameMkLst>
            <pc:docMk/>
            <pc:sldMk cId="1399919379" sldId="260"/>
            <ac:graphicFrameMk id="2" creationId="{51026CEF-6968-4C18-97DE-BF26E13C104E}"/>
          </ac:graphicFrameMkLst>
        </pc:graphicFrameChg>
      </pc:sldChg>
      <pc:sldChg chg="addSp delSp modSp add mod setBg addAnim delAnim">
        <pc:chgData name="Subhashini Abeysinghe" userId="4f81eaa7-bc2f-494b-b3f4-6c9de05c1cac" providerId="ADAL" clId="{0F9531D0-0DBF-42A7-80F9-12BA9C9F98EC}" dt="2021-04-26T10:45:01.079" v="634" actId="207"/>
        <pc:sldMkLst>
          <pc:docMk/>
          <pc:sldMk cId="1284902369" sldId="261"/>
        </pc:sldMkLst>
        <pc:spChg chg="mod">
          <ac:chgData name="Subhashini Abeysinghe" userId="4f81eaa7-bc2f-494b-b3f4-6c9de05c1cac" providerId="ADAL" clId="{0F9531D0-0DBF-42A7-80F9-12BA9C9F98EC}" dt="2021-04-26T10:45:01.079" v="634" actId="207"/>
          <ac:spMkLst>
            <pc:docMk/>
            <pc:sldMk cId="1284902369" sldId="261"/>
            <ac:spMk id="3" creationId="{621B9E2C-4E60-4EC4-803A-EA640AC7ED38}"/>
          </ac:spMkLst>
        </pc:spChg>
        <pc:spChg chg="add">
          <ac:chgData name="Subhashini Abeysinghe" userId="4f81eaa7-bc2f-494b-b3f4-6c9de05c1cac" providerId="ADAL" clId="{0F9531D0-0DBF-42A7-80F9-12BA9C9F98EC}" dt="2021-04-26T07:43:11.146" v="621" actId="26606"/>
          <ac:spMkLst>
            <pc:docMk/>
            <pc:sldMk cId="1284902369" sldId="261"/>
            <ac:spMk id="7" creationId="{BEE73255-8084-4DF9-BB0B-15EAC92E2CB9}"/>
          </ac:spMkLst>
        </pc:spChg>
        <pc:spChg chg="add">
          <ac:chgData name="Subhashini Abeysinghe" userId="4f81eaa7-bc2f-494b-b3f4-6c9de05c1cac" providerId="ADAL" clId="{0F9531D0-0DBF-42A7-80F9-12BA9C9F98EC}" dt="2021-04-26T07:43:11.146" v="621" actId="26606"/>
          <ac:spMkLst>
            <pc:docMk/>
            <pc:sldMk cId="1284902369" sldId="261"/>
            <ac:spMk id="8" creationId="{67048353-8981-459A-9BC6-9711CE462E06}"/>
          </ac:spMkLst>
        </pc:spChg>
        <pc:spChg chg="add del">
          <ac:chgData name="Subhashini Abeysinghe" userId="4f81eaa7-bc2f-494b-b3f4-6c9de05c1cac" providerId="ADAL" clId="{0F9531D0-0DBF-42A7-80F9-12BA9C9F98EC}" dt="2021-04-26T07:39:58.573" v="592" actId="26606"/>
          <ac:spMkLst>
            <pc:docMk/>
            <pc:sldMk cId="1284902369" sldId="261"/>
            <ac:spMk id="10" creationId="{16C5FA50-8D52-4617-AF91-5C7B1C8352F1}"/>
          </ac:spMkLst>
        </pc:spChg>
        <pc:spChg chg="add del">
          <ac:chgData name="Subhashini Abeysinghe" userId="4f81eaa7-bc2f-494b-b3f4-6c9de05c1cac" providerId="ADAL" clId="{0F9531D0-0DBF-42A7-80F9-12BA9C9F98EC}" dt="2021-04-26T07:39:58.573" v="592" actId="26606"/>
          <ac:spMkLst>
            <pc:docMk/>
            <pc:sldMk cId="1284902369" sldId="261"/>
            <ac:spMk id="12" creationId="{E223798C-12AD-4B0C-A50C-D676347D67CF}"/>
          </ac:spMkLst>
        </pc:spChg>
        <pc:graphicFrameChg chg="add del mod">
          <ac:chgData name="Subhashini Abeysinghe" userId="4f81eaa7-bc2f-494b-b3f4-6c9de05c1cac" providerId="ADAL" clId="{0F9531D0-0DBF-42A7-80F9-12BA9C9F98EC}" dt="2021-04-19T12:22:42.867" v="485" actId="478"/>
          <ac:graphicFrameMkLst>
            <pc:docMk/>
            <pc:sldMk cId="1284902369" sldId="261"/>
            <ac:graphicFrameMk id="4" creationId="{79E127B3-A189-4F06-8F2A-D21B3897F383}"/>
          </ac:graphicFrameMkLst>
        </pc:graphicFrameChg>
        <pc:picChg chg="del">
          <ac:chgData name="Subhashini Abeysinghe" userId="4f81eaa7-bc2f-494b-b3f4-6c9de05c1cac" providerId="ADAL" clId="{0F9531D0-0DBF-42A7-80F9-12BA9C9F98EC}" dt="2021-04-19T12:13:53.276" v="383" actId="478"/>
          <ac:picMkLst>
            <pc:docMk/>
            <pc:sldMk cId="1284902369" sldId="261"/>
            <ac:picMk id="2" creationId="{51A271C3-E0BE-4315-BEF1-839AFC4142D1}"/>
          </ac:picMkLst>
        </pc:picChg>
        <pc:picChg chg="add mod">
          <ac:chgData name="Subhashini Abeysinghe" userId="4f81eaa7-bc2f-494b-b3f4-6c9de05c1cac" providerId="ADAL" clId="{0F9531D0-0DBF-42A7-80F9-12BA9C9F98EC}" dt="2021-04-26T07:43:22.530" v="623" actId="27614"/>
          <ac:picMkLst>
            <pc:docMk/>
            <pc:sldMk cId="1284902369" sldId="261"/>
            <ac:picMk id="5" creationId="{26438936-6D0E-40BF-A6F0-B68FBAC59A1C}"/>
          </ac:picMkLst>
        </pc:picChg>
      </pc:sldChg>
      <pc:sldChg chg="addSp delSp modSp add mod setBg addAnim">
        <pc:chgData name="Subhashini Abeysinghe" userId="4f81eaa7-bc2f-494b-b3f4-6c9de05c1cac" providerId="ADAL" clId="{0F9531D0-0DBF-42A7-80F9-12BA9C9F98EC}" dt="2021-04-26T10:44:44.842" v="630" actId="108"/>
        <pc:sldMkLst>
          <pc:docMk/>
          <pc:sldMk cId="1322643012" sldId="262"/>
        </pc:sldMkLst>
        <pc:spChg chg="mod">
          <ac:chgData name="Subhashini Abeysinghe" userId="4f81eaa7-bc2f-494b-b3f4-6c9de05c1cac" providerId="ADAL" clId="{0F9531D0-0DBF-42A7-80F9-12BA9C9F98EC}" dt="2021-04-26T10:44:44.842" v="630" actId="108"/>
          <ac:spMkLst>
            <pc:docMk/>
            <pc:sldMk cId="1322643012" sldId="262"/>
            <ac:spMk id="3" creationId="{621B9E2C-4E60-4EC4-803A-EA640AC7ED38}"/>
          </ac:spMkLst>
        </pc:spChg>
        <pc:spChg chg="add mod">
          <ac:chgData name="Subhashini Abeysinghe" userId="4f81eaa7-bc2f-494b-b3f4-6c9de05c1cac" providerId="ADAL" clId="{0F9531D0-0DBF-42A7-80F9-12BA9C9F98EC}" dt="2021-04-26T07:40:54.298" v="599" actId="1076"/>
          <ac:spMkLst>
            <pc:docMk/>
            <pc:sldMk cId="1322643012" sldId="262"/>
            <ac:spMk id="7" creationId="{406F271F-C17A-450A-A84E-E4D635F7602E}"/>
          </ac:spMkLst>
        </pc:spChg>
        <pc:spChg chg="add">
          <ac:chgData name="Subhashini Abeysinghe" userId="4f81eaa7-bc2f-494b-b3f4-6c9de05c1cac" providerId="ADAL" clId="{0F9531D0-0DBF-42A7-80F9-12BA9C9F98EC}" dt="2021-04-26T07:30:11.751" v="495" actId="26606"/>
          <ac:spMkLst>
            <pc:docMk/>
            <pc:sldMk cId="1322643012" sldId="262"/>
            <ac:spMk id="9" creationId="{16C5FA50-8D52-4617-AF91-5C7B1C8352F1}"/>
          </ac:spMkLst>
        </pc:spChg>
        <pc:spChg chg="add">
          <ac:chgData name="Subhashini Abeysinghe" userId="4f81eaa7-bc2f-494b-b3f4-6c9de05c1cac" providerId="ADAL" clId="{0F9531D0-0DBF-42A7-80F9-12BA9C9F98EC}" dt="2021-04-26T07:30:11.751" v="495" actId="26606"/>
          <ac:spMkLst>
            <pc:docMk/>
            <pc:sldMk cId="1322643012" sldId="262"/>
            <ac:spMk id="11" creationId="{E223798C-12AD-4B0C-A50C-D676347D67CF}"/>
          </ac:spMkLst>
        </pc:spChg>
        <pc:picChg chg="del">
          <ac:chgData name="Subhashini Abeysinghe" userId="4f81eaa7-bc2f-494b-b3f4-6c9de05c1cac" providerId="ADAL" clId="{0F9531D0-0DBF-42A7-80F9-12BA9C9F98EC}" dt="2021-04-26T07:29:52.357" v="491" actId="478"/>
          <ac:picMkLst>
            <pc:docMk/>
            <pc:sldMk cId="1322643012" sldId="262"/>
            <ac:picMk id="2" creationId="{51A271C3-E0BE-4315-BEF1-839AFC4142D1}"/>
          </ac:picMkLst>
        </pc:picChg>
        <pc:picChg chg="add mod">
          <ac:chgData name="Subhashini Abeysinghe" userId="4f81eaa7-bc2f-494b-b3f4-6c9de05c1cac" providerId="ADAL" clId="{0F9531D0-0DBF-42A7-80F9-12BA9C9F98EC}" dt="2021-04-26T07:38:45.508" v="581" actId="1076"/>
          <ac:picMkLst>
            <pc:docMk/>
            <pc:sldMk cId="1322643012" sldId="262"/>
            <ac:picMk id="4" creationId="{57FC9F90-2E21-4BB9-85ED-010ED3DCFB8F}"/>
          </ac:picMkLst>
        </pc:picChg>
        <pc:picChg chg="add del">
          <ac:chgData name="Subhashini Abeysinghe" userId="4f81eaa7-bc2f-494b-b3f4-6c9de05c1cac" providerId="ADAL" clId="{0F9531D0-0DBF-42A7-80F9-12BA9C9F98EC}" dt="2021-04-26T07:41:48.494" v="612"/>
          <ac:picMkLst>
            <pc:docMk/>
            <pc:sldMk cId="1322643012" sldId="262"/>
            <ac:picMk id="3074" creationId="{A4985A07-9EB4-4EF7-88C9-60A3A4481E1D}"/>
          </ac:picMkLst>
        </pc:picChg>
      </pc:sldChg>
      <pc:sldChg chg="addSp delSp modSp add mod setBg addAnim delAnim delDesignElem">
        <pc:chgData name="Subhashini Abeysinghe" userId="4f81eaa7-bc2f-494b-b3f4-6c9de05c1cac" providerId="ADAL" clId="{0F9531D0-0DBF-42A7-80F9-12BA9C9F98EC}" dt="2021-04-27T02:26:01.632" v="693"/>
        <pc:sldMkLst>
          <pc:docMk/>
          <pc:sldMk cId="1211640718" sldId="263"/>
        </pc:sldMkLst>
        <pc:spChg chg="del">
          <ac:chgData name="Subhashini Abeysinghe" userId="4f81eaa7-bc2f-494b-b3f4-6c9de05c1cac" providerId="ADAL" clId="{0F9531D0-0DBF-42A7-80F9-12BA9C9F98EC}" dt="2021-04-26T07:41:27.669" v="606" actId="478"/>
          <ac:spMkLst>
            <pc:docMk/>
            <pc:sldMk cId="1211640718" sldId="263"/>
            <ac:spMk id="3" creationId="{621B9E2C-4E60-4EC4-803A-EA640AC7ED38}"/>
          </ac:spMkLst>
        </pc:spChg>
        <pc:spChg chg="del mod ord">
          <ac:chgData name="Subhashini Abeysinghe" userId="4f81eaa7-bc2f-494b-b3f4-6c9de05c1cac" providerId="ADAL" clId="{0F9531D0-0DBF-42A7-80F9-12BA9C9F98EC}" dt="2021-04-26T07:42:15.846" v="616" actId="478"/>
          <ac:spMkLst>
            <pc:docMk/>
            <pc:sldMk cId="1211640718" sldId="263"/>
            <ac:spMk id="7" creationId="{406F271F-C17A-450A-A84E-E4D635F7602E}"/>
          </ac:spMkLst>
        </pc:spChg>
        <pc:spChg chg="del">
          <ac:chgData name="Subhashini Abeysinghe" userId="4f81eaa7-bc2f-494b-b3f4-6c9de05c1cac" providerId="ADAL" clId="{0F9531D0-0DBF-42A7-80F9-12BA9C9F98EC}" dt="2021-04-26T07:41:02.803" v="601"/>
          <ac:spMkLst>
            <pc:docMk/>
            <pc:sldMk cId="1211640718" sldId="263"/>
            <ac:spMk id="9" creationId="{16C5FA50-8D52-4617-AF91-5C7B1C8352F1}"/>
          </ac:spMkLst>
        </pc:spChg>
        <pc:spChg chg="del">
          <ac:chgData name="Subhashini Abeysinghe" userId="4f81eaa7-bc2f-494b-b3f4-6c9de05c1cac" providerId="ADAL" clId="{0F9531D0-0DBF-42A7-80F9-12BA9C9F98EC}" dt="2021-04-26T07:41:02.803" v="601"/>
          <ac:spMkLst>
            <pc:docMk/>
            <pc:sldMk cId="1211640718" sldId="263"/>
            <ac:spMk id="11" creationId="{E223798C-12AD-4B0C-A50C-D676347D67CF}"/>
          </ac:spMkLst>
        </pc:spChg>
        <pc:spChg chg="add del">
          <ac:chgData name="Subhashini Abeysinghe" userId="4f81eaa7-bc2f-494b-b3f4-6c9de05c1cac" providerId="ADAL" clId="{0F9531D0-0DBF-42A7-80F9-12BA9C9F98EC}" dt="2021-04-26T07:41:34.666" v="608" actId="26606"/>
          <ac:spMkLst>
            <pc:docMk/>
            <pc:sldMk cId="1211640718" sldId="263"/>
            <ac:spMk id="12" creationId="{AC5782D3-6CED-43A7-BE35-09C48F8091FB}"/>
          </ac:spMkLst>
        </pc:spChg>
        <pc:spChg chg="add del">
          <ac:chgData name="Subhashini Abeysinghe" userId="4f81eaa7-bc2f-494b-b3f4-6c9de05c1cac" providerId="ADAL" clId="{0F9531D0-0DBF-42A7-80F9-12BA9C9F98EC}" dt="2021-04-26T07:41:34.666" v="608" actId="26606"/>
          <ac:spMkLst>
            <pc:docMk/>
            <pc:sldMk cId="1211640718" sldId="263"/>
            <ac:spMk id="14" creationId="{6721F593-ECD2-4B5B-AAE4-0866A4CDC970}"/>
          </ac:spMkLst>
        </pc:spChg>
        <pc:spChg chg="add mod">
          <ac:chgData name="Subhashini Abeysinghe" userId="4f81eaa7-bc2f-494b-b3f4-6c9de05c1cac" providerId="ADAL" clId="{0F9531D0-0DBF-42A7-80F9-12BA9C9F98EC}" dt="2021-04-26T10:45:57.288" v="637" actId="404"/>
          <ac:spMkLst>
            <pc:docMk/>
            <pc:sldMk cId="1211640718" sldId="263"/>
            <ac:spMk id="15" creationId="{74BE310A-074A-4222-AFEF-2E7651448A79}"/>
          </ac:spMkLst>
        </pc:spChg>
        <pc:spChg chg="add del">
          <ac:chgData name="Subhashini Abeysinghe" userId="4f81eaa7-bc2f-494b-b3f4-6c9de05c1cac" providerId="ADAL" clId="{0F9531D0-0DBF-42A7-80F9-12BA9C9F98EC}" dt="2021-04-26T07:41:34.666" v="608" actId="26606"/>
          <ac:spMkLst>
            <pc:docMk/>
            <pc:sldMk cId="1211640718" sldId="263"/>
            <ac:spMk id="16" creationId="{71DEE99F-D18C-4025-BA3F-CEBF5258ED3D}"/>
          </ac:spMkLst>
        </pc:spChg>
        <pc:spChg chg="add">
          <ac:chgData name="Subhashini Abeysinghe" userId="4f81eaa7-bc2f-494b-b3f4-6c9de05c1cac" providerId="ADAL" clId="{0F9531D0-0DBF-42A7-80F9-12BA9C9F98EC}" dt="2021-04-26T07:42:19.048" v="617" actId="26606"/>
          <ac:spMkLst>
            <pc:docMk/>
            <pc:sldMk cId="1211640718" sldId="263"/>
            <ac:spMk id="17" creationId="{16C5FA50-8D52-4617-AF91-5C7B1C8352F1}"/>
          </ac:spMkLst>
        </pc:spChg>
        <pc:spChg chg="add del">
          <ac:chgData name="Subhashini Abeysinghe" userId="4f81eaa7-bc2f-494b-b3f4-6c9de05c1cac" providerId="ADAL" clId="{0F9531D0-0DBF-42A7-80F9-12BA9C9F98EC}" dt="2021-04-26T07:41:34.666" v="608" actId="26606"/>
          <ac:spMkLst>
            <pc:docMk/>
            <pc:sldMk cId="1211640718" sldId="263"/>
            <ac:spMk id="18" creationId="{976FA5D9-3A7C-4FA7-9BA8-1905D703FD77}"/>
          </ac:spMkLst>
        </pc:spChg>
        <pc:spChg chg="add">
          <ac:chgData name="Subhashini Abeysinghe" userId="4f81eaa7-bc2f-494b-b3f4-6c9de05c1cac" providerId="ADAL" clId="{0F9531D0-0DBF-42A7-80F9-12BA9C9F98EC}" dt="2021-04-26T07:42:19.048" v="617" actId="26606"/>
          <ac:spMkLst>
            <pc:docMk/>
            <pc:sldMk cId="1211640718" sldId="263"/>
            <ac:spMk id="19" creationId="{E223798C-12AD-4B0C-A50C-D676347D67CF}"/>
          </ac:spMkLst>
        </pc:spChg>
        <pc:spChg chg="add del">
          <ac:chgData name="Subhashini Abeysinghe" userId="4f81eaa7-bc2f-494b-b3f4-6c9de05c1cac" providerId="ADAL" clId="{0F9531D0-0DBF-42A7-80F9-12BA9C9F98EC}" dt="2021-04-26T07:41:34.666" v="608" actId="26606"/>
          <ac:spMkLst>
            <pc:docMk/>
            <pc:sldMk cId="1211640718" sldId="263"/>
            <ac:spMk id="20" creationId="{4652D57C-331F-43B8-9C07-69FBA9C0279E}"/>
          </ac:spMkLst>
        </pc:spChg>
        <pc:spChg chg="add mod">
          <ac:chgData name="Subhashini Abeysinghe" userId="4f81eaa7-bc2f-494b-b3f4-6c9de05c1cac" providerId="ADAL" clId="{0F9531D0-0DBF-42A7-80F9-12BA9C9F98EC}" dt="2021-04-26T07:42:36.716" v="620" actId="1076"/>
          <ac:spMkLst>
            <pc:docMk/>
            <pc:sldMk cId="1211640718" sldId="263"/>
            <ac:spMk id="21" creationId="{F886C563-92E1-4A34-9463-068625844496}"/>
          </ac:spMkLst>
        </pc:spChg>
        <pc:spChg chg="add del">
          <ac:chgData name="Subhashini Abeysinghe" userId="4f81eaa7-bc2f-494b-b3f4-6c9de05c1cac" providerId="ADAL" clId="{0F9531D0-0DBF-42A7-80F9-12BA9C9F98EC}" dt="2021-04-26T07:41:38.299" v="610" actId="26606"/>
          <ac:spMkLst>
            <pc:docMk/>
            <pc:sldMk cId="1211640718" sldId="263"/>
            <ac:spMk id="22" creationId="{F5493CFF-E43B-4B10-ACE1-C8A1246629EA}"/>
          </ac:spMkLst>
        </pc:spChg>
        <pc:picChg chg="add mod ord">
          <ac:chgData name="Subhashini Abeysinghe" userId="4f81eaa7-bc2f-494b-b3f4-6c9de05c1cac" providerId="ADAL" clId="{0F9531D0-0DBF-42A7-80F9-12BA9C9F98EC}" dt="2021-04-26T07:42:19.048" v="617" actId="26606"/>
          <ac:picMkLst>
            <pc:docMk/>
            <pc:sldMk cId="1211640718" sldId="263"/>
            <ac:picMk id="2" creationId="{D5E4FD31-979E-419C-9DC5-83EBB083DEE2}"/>
          </ac:picMkLst>
        </pc:picChg>
        <pc:picChg chg="del">
          <ac:chgData name="Subhashini Abeysinghe" userId="4f81eaa7-bc2f-494b-b3f4-6c9de05c1cac" providerId="ADAL" clId="{0F9531D0-0DBF-42A7-80F9-12BA9C9F98EC}" dt="2021-04-27T02:26:01.632" v="693"/>
          <ac:picMkLst>
            <pc:docMk/>
            <pc:sldMk cId="1211640718" sldId="263"/>
            <ac:picMk id="3" creationId="{CBD7FCB3-1A27-413C-AF4C-67E73DD50FAA}"/>
          </ac:picMkLst>
        </pc:picChg>
        <pc:picChg chg="del">
          <ac:chgData name="Subhashini Abeysinghe" userId="4f81eaa7-bc2f-494b-b3f4-6c9de05c1cac" providerId="ADAL" clId="{0F9531D0-0DBF-42A7-80F9-12BA9C9F98EC}" dt="2021-04-26T07:41:05.647" v="602" actId="478"/>
          <ac:picMkLst>
            <pc:docMk/>
            <pc:sldMk cId="1211640718" sldId="263"/>
            <ac:picMk id="4" creationId="{57FC9F90-2E21-4BB9-85ED-010ED3DCFB8F}"/>
          </ac:picMkLst>
        </pc:picChg>
      </pc:sldChg>
      <pc:sldChg chg="addSp delSp add del setBg delDesignElem">
        <pc:chgData name="Subhashini Abeysinghe" userId="4f81eaa7-bc2f-494b-b3f4-6c9de05c1cac" providerId="ADAL" clId="{0F9531D0-0DBF-42A7-80F9-12BA9C9F98EC}" dt="2021-04-26T07:40:51.653" v="597"/>
        <pc:sldMkLst>
          <pc:docMk/>
          <pc:sldMk cId="1532325013" sldId="263"/>
        </pc:sldMkLst>
        <pc:spChg chg="add del">
          <ac:chgData name="Subhashini Abeysinghe" userId="4f81eaa7-bc2f-494b-b3f4-6c9de05c1cac" providerId="ADAL" clId="{0F9531D0-0DBF-42A7-80F9-12BA9C9F98EC}" dt="2021-04-26T07:40:51.653" v="597"/>
          <ac:spMkLst>
            <pc:docMk/>
            <pc:sldMk cId="1532325013" sldId="263"/>
            <ac:spMk id="9" creationId="{16C5FA50-8D52-4617-AF91-5C7B1C8352F1}"/>
          </ac:spMkLst>
        </pc:spChg>
        <pc:spChg chg="add del">
          <ac:chgData name="Subhashini Abeysinghe" userId="4f81eaa7-bc2f-494b-b3f4-6c9de05c1cac" providerId="ADAL" clId="{0F9531D0-0DBF-42A7-80F9-12BA9C9F98EC}" dt="2021-04-26T07:40:51.653" v="597"/>
          <ac:spMkLst>
            <pc:docMk/>
            <pc:sldMk cId="1532325013" sldId="263"/>
            <ac:spMk id="11" creationId="{E223798C-12AD-4B0C-A50C-D676347D67CF}"/>
          </ac:spMkLst>
        </pc:spChg>
      </pc:sldChg>
      <pc:sldChg chg="add del setBg">
        <pc:chgData name="Subhashini Abeysinghe" userId="4f81eaa7-bc2f-494b-b3f4-6c9de05c1cac" providerId="ADAL" clId="{0F9531D0-0DBF-42A7-80F9-12BA9C9F98EC}" dt="2021-04-27T05:33:04.251" v="697" actId="47"/>
        <pc:sldMkLst>
          <pc:docMk/>
          <pc:sldMk cId="4018449781" sldId="26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3C660-629A-4AEB-9B1A-8B72E24C604A}" type="doc">
      <dgm:prSet loTypeId="urn:microsoft.com/office/officeart/2008/layout/PictureStrip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1A4627F-3757-4348-AE4B-77C8D9A12D95}">
      <dgm:prSet phldrT="[Text]"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r>
            <a:rPr lang="en-GB" sz="2800" dirty="0">
              <a:latin typeface="Posterama" panose="020B0504020200020000" pitchFamily="34" charset="0"/>
              <a:cs typeface="Posterama" panose="020B0504020200020000" pitchFamily="34" charset="0"/>
            </a:rPr>
            <a:t>Twin Deficits</a:t>
          </a:r>
        </a:p>
      </dgm:t>
    </dgm:pt>
    <dgm:pt modelId="{86CED64C-1D63-4AD6-AAFD-A0BE6BCC9A04}" type="parTrans" cxnId="{A77A0CB9-E885-41E1-8C81-966BA7399E94}">
      <dgm:prSet/>
      <dgm:spPr/>
      <dgm:t>
        <a:bodyPr/>
        <a:lstStyle/>
        <a:p>
          <a:endParaRPr lang="en-GB"/>
        </a:p>
      </dgm:t>
    </dgm:pt>
    <dgm:pt modelId="{13C8020C-3ABC-444C-BFF2-657F9EADCD4F}" type="sibTrans" cxnId="{A77A0CB9-E885-41E1-8C81-966BA7399E94}">
      <dgm:prSet/>
      <dgm:spPr/>
      <dgm:t>
        <a:bodyPr/>
        <a:lstStyle/>
        <a:p>
          <a:endParaRPr lang="en-GB"/>
        </a:p>
      </dgm:t>
    </dgm:pt>
    <dgm:pt modelId="{29680090-8054-4CE1-A1F1-9647E7B3A7F7}">
      <dgm:prSet phldrT="[Text]"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r>
            <a:rPr lang="en-GB" sz="2800" dirty="0">
              <a:latin typeface="Posterama" panose="020B0504020200020000" pitchFamily="34" charset="0"/>
              <a:cs typeface="Posterama" panose="020B0504020200020000" pitchFamily="34" charset="0"/>
            </a:rPr>
            <a:t>Domestic industry</a:t>
          </a:r>
        </a:p>
      </dgm:t>
    </dgm:pt>
    <dgm:pt modelId="{0C95FBD3-7C53-4393-8619-899536A91144}" type="parTrans" cxnId="{F65E93B8-6D0C-409C-BE34-17429733391F}">
      <dgm:prSet/>
      <dgm:spPr/>
      <dgm:t>
        <a:bodyPr/>
        <a:lstStyle/>
        <a:p>
          <a:endParaRPr lang="en-GB"/>
        </a:p>
      </dgm:t>
    </dgm:pt>
    <dgm:pt modelId="{37FE6366-042B-4D7C-A861-976E08707DE4}" type="sibTrans" cxnId="{F65E93B8-6D0C-409C-BE34-17429733391F}">
      <dgm:prSet/>
      <dgm:spPr/>
      <dgm:t>
        <a:bodyPr/>
        <a:lstStyle/>
        <a:p>
          <a:endParaRPr lang="en-GB"/>
        </a:p>
      </dgm:t>
    </dgm:pt>
    <dgm:pt modelId="{518C0C40-58F9-4EB6-B608-605A02C4F2AA}">
      <dgm:prSet phldrT="[Text]"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r>
            <a:rPr lang="en-GB" sz="2800" dirty="0">
              <a:latin typeface="Posterama" panose="020B0504020200020000" pitchFamily="34" charset="0"/>
              <a:cs typeface="Posterama" panose="020B0504020200020000" pitchFamily="34" charset="0"/>
            </a:rPr>
            <a:t>Public Sentiments</a:t>
          </a:r>
        </a:p>
      </dgm:t>
    </dgm:pt>
    <dgm:pt modelId="{47E22380-F8C2-450F-9ECF-7C93E3A860D0}" type="parTrans" cxnId="{9C866850-E94E-421D-9036-8BD1AAF113B3}">
      <dgm:prSet/>
      <dgm:spPr/>
      <dgm:t>
        <a:bodyPr/>
        <a:lstStyle/>
        <a:p>
          <a:endParaRPr lang="en-GB"/>
        </a:p>
      </dgm:t>
    </dgm:pt>
    <dgm:pt modelId="{CD8FAA0D-8FE0-4F58-B6F5-0913C088334F}" type="sibTrans" cxnId="{9C866850-E94E-421D-9036-8BD1AAF113B3}">
      <dgm:prSet/>
      <dgm:spPr/>
      <dgm:t>
        <a:bodyPr/>
        <a:lstStyle/>
        <a:p>
          <a:endParaRPr lang="en-GB"/>
        </a:p>
      </dgm:t>
    </dgm:pt>
    <dgm:pt modelId="{B01D2D87-57F5-43D1-8F0D-B2F9FB6D1D91}" type="pres">
      <dgm:prSet presAssocID="{E983C660-629A-4AEB-9B1A-8B72E24C604A}" presName="Name0" presStyleCnt="0">
        <dgm:presLayoutVars>
          <dgm:dir/>
          <dgm:resizeHandles val="exact"/>
        </dgm:presLayoutVars>
      </dgm:prSet>
      <dgm:spPr/>
    </dgm:pt>
    <dgm:pt modelId="{2E0F5311-020D-47D7-AAB4-1B671A1FECC1}" type="pres">
      <dgm:prSet presAssocID="{C1A4627F-3757-4348-AE4B-77C8D9A12D95}" presName="composite" presStyleCnt="0"/>
      <dgm:spPr/>
    </dgm:pt>
    <dgm:pt modelId="{1954639A-757C-4A11-A9B9-933B505F3E13}" type="pres">
      <dgm:prSet presAssocID="{C1A4627F-3757-4348-AE4B-77C8D9A12D95}" presName="rect1" presStyleLbl="trAlignAcc1" presStyleIdx="0" presStyleCnt="3" custLinFactNeighborX="21111" custLinFactNeighborY="-7222">
        <dgm:presLayoutVars>
          <dgm:bulletEnabled val="1"/>
        </dgm:presLayoutVars>
      </dgm:prSet>
      <dgm:spPr/>
    </dgm:pt>
    <dgm:pt modelId="{05F4EABA-F57D-4C7F-8D86-ED6473BCEF55}" type="pres">
      <dgm:prSet presAssocID="{C1A4627F-3757-4348-AE4B-77C8D9A12D95}" presName="rect2" presStyleLbl="fgImgPlace1" presStyleIdx="0" presStyleCnt="3" custScaleX="94602" custLinFactNeighborX="57905" custLinFactNeighborY="-122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5A707133-3AB4-4432-BD38-58C6986561CF}" type="pres">
      <dgm:prSet presAssocID="{13C8020C-3ABC-444C-BFF2-657F9EADCD4F}" presName="sibTrans" presStyleCnt="0"/>
      <dgm:spPr/>
    </dgm:pt>
    <dgm:pt modelId="{3B032C9E-81AB-4713-9FA9-D172A02689AF}" type="pres">
      <dgm:prSet presAssocID="{29680090-8054-4CE1-A1F1-9647E7B3A7F7}" presName="composite" presStyleCnt="0"/>
      <dgm:spPr/>
    </dgm:pt>
    <dgm:pt modelId="{72A402B1-40EC-485F-AB66-A794DCB1DFD5}" type="pres">
      <dgm:prSet presAssocID="{29680090-8054-4CE1-A1F1-9647E7B3A7F7}" presName="rect1" presStyleLbl="trAlignAcc1" presStyleIdx="1" presStyleCnt="3" custLinFactNeighborX="21111" custLinFactNeighborY="-7222">
        <dgm:presLayoutVars>
          <dgm:bulletEnabled val="1"/>
        </dgm:presLayoutVars>
      </dgm:prSet>
      <dgm:spPr/>
    </dgm:pt>
    <dgm:pt modelId="{B6F519BA-1830-4B4C-9B28-18DA213D7499}" type="pres">
      <dgm:prSet presAssocID="{29680090-8054-4CE1-A1F1-9647E7B3A7F7}" presName="rect2" presStyleLbl="fgImgPlace1" presStyleIdx="1" presStyleCnt="3" custScaleX="91788" custLinFactNeighborX="57905" custLinFactNeighborY="-122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Factory with solid fill"/>
        </a:ext>
      </dgm:extLst>
    </dgm:pt>
    <dgm:pt modelId="{FBCBA6FE-BE79-4753-AB0D-92C41E278C84}" type="pres">
      <dgm:prSet presAssocID="{37FE6366-042B-4D7C-A861-976E08707DE4}" presName="sibTrans" presStyleCnt="0"/>
      <dgm:spPr/>
    </dgm:pt>
    <dgm:pt modelId="{2A6B647F-F49D-4F2A-BAC2-AE247B00AD22}" type="pres">
      <dgm:prSet presAssocID="{518C0C40-58F9-4EB6-B608-605A02C4F2AA}" presName="composite" presStyleCnt="0"/>
      <dgm:spPr/>
    </dgm:pt>
    <dgm:pt modelId="{5F030429-CDC4-479D-ADB4-4A397116B091}" type="pres">
      <dgm:prSet presAssocID="{518C0C40-58F9-4EB6-B608-605A02C4F2AA}" presName="rect1" presStyleLbl="trAlignAcc1" presStyleIdx="2" presStyleCnt="3" custLinFactNeighborX="21111" custLinFactNeighborY="-6756">
        <dgm:presLayoutVars>
          <dgm:bulletEnabled val="1"/>
        </dgm:presLayoutVars>
      </dgm:prSet>
      <dgm:spPr/>
    </dgm:pt>
    <dgm:pt modelId="{2361F442-5CEA-48FC-AD09-1C251A3758D1}" type="pres">
      <dgm:prSet presAssocID="{518C0C40-58F9-4EB6-B608-605A02C4F2AA}" presName="rect2" presStyleLbl="fgImgPlace1" presStyleIdx="2" presStyleCnt="3" custScaleX="91788" custLinFactNeighborX="57905" custLinFactNeighborY="-1222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</dgm:ptLst>
  <dgm:cxnLst>
    <dgm:cxn modelId="{57BB604F-41BC-4C88-A1C1-23BA2396AE90}" type="presOf" srcId="{E983C660-629A-4AEB-9B1A-8B72E24C604A}" destId="{B01D2D87-57F5-43D1-8F0D-B2F9FB6D1D91}" srcOrd="0" destOrd="0" presId="urn:microsoft.com/office/officeart/2008/layout/PictureStrips"/>
    <dgm:cxn modelId="{9C866850-E94E-421D-9036-8BD1AAF113B3}" srcId="{E983C660-629A-4AEB-9B1A-8B72E24C604A}" destId="{518C0C40-58F9-4EB6-B608-605A02C4F2AA}" srcOrd="2" destOrd="0" parTransId="{47E22380-F8C2-450F-9ECF-7C93E3A860D0}" sibTransId="{CD8FAA0D-8FE0-4F58-B6F5-0913C088334F}"/>
    <dgm:cxn modelId="{7AC21952-7293-480B-A9B5-F46284270A2F}" type="presOf" srcId="{29680090-8054-4CE1-A1F1-9647E7B3A7F7}" destId="{72A402B1-40EC-485F-AB66-A794DCB1DFD5}" srcOrd="0" destOrd="0" presId="urn:microsoft.com/office/officeart/2008/layout/PictureStrips"/>
    <dgm:cxn modelId="{BE6AC991-5464-4FB1-B4A0-7A6F420EBB6F}" type="presOf" srcId="{518C0C40-58F9-4EB6-B608-605A02C4F2AA}" destId="{5F030429-CDC4-479D-ADB4-4A397116B091}" srcOrd="0" destOrd="0" presId="urn:microsoft.com/office/officeart/2008/layout/PictureStrips"/>
    <dgm:cxn modelId="{F65E93B8-6D0C-409C-BE34-17429733391F}" srcId="{E983C660-629A-4AEB-9B1A-8B72E24C604A}" destId="{29680090-8054-4CE1-A1F1-9647E7B3A7F7}" srcOrd="1" destOrd="0" parTransId="{0C95FBD3-7C53-4393-8619-899536A91144}" sibTransId="{37FE6366-042B-4D7C-A861-976E08707DE4}"/>
    <dgm:cxn modelId="{A77A0CB9-E885-41E1-8C81-966BA7399E94}" srcId="{E983C660-629A-4AEB-9B1A-8B72E24C604A}" destId="{C1A4627F-3757-4348-AE4B-77C8D9A12D95}" srcOrd="0" destOrd="0" parTransId="{86CED64C-1D63-4AD6-AAFD-A0BE6BCC9A04}" sibTransId="{13C8020C-3ABC-444C-BFF2-657F9EADCD4F}"/>
    <dgm:cxn modelId="{D86067EA-8B7C-4CB6-9064-D6EBC565DF92}" type="presOf" srcId="{C1A4627F-3757-4348-AE4B-77C8D9A12D95}" destId="{1954639A-757C-4A11-A9B9-933B505F3E13}" srcOrd="0" destOrd="0" presId="urn:microsoft.com/office/officeart/2008/layout/PictureStrips"/>
    <dgm:cxn modelId="{C7DDFFE7-F4E0-4206-BDA2-5AEEB4878BA1}" type="presParOf" srcId="{B01D2D87-57F5-43D1-8F0D-B2F9FB6D1D91}" destId="{2E0F5311-020D-47D7-AAB4-1B671A1FECC1}" srcOrd="0" destOrd="0" presId="urn:microsoft.com/office/officeart/2008/layout/PictureStrips"/>
    <dgm:cxn modelId="{1A31B9BF-311E-4EE8-BC04-29B351450216}" type="presParOf" srcId="{2E0F5311-020D-47D7-AAB4-1B671A1FECC1}" destId="{1954639A-757C-4A11-A9B9-933B505F3E13}" srcOrd="0" destOrd="0" presId="urn:microsoft.com/office/officeart/2008/layout/PictureStrips"/>
    <dgm:cxn modelId="{2A8099D8-EDD7-400E-9A2D-83F887FB25AA}" type="presParOf" srcId="{2E0F5311-020D-47D7-AAB4-1B671A1FECC1}" destId="{05F4EABA-F57D-4C7F-8D86-ED6473BCEF55}" srcOrd="1" destOrd="0" presId="urn:microsoft.com/office/officeart/2008/layout/PictureStrips"/>
    <dgm:cxn modelId="{BC123C79-C44D-4589-AEBE-A0D2589C9493}" type="presParOf" srcId="{B01D2D87-57F5-43D1-8F0D-B2F9FB6D1D91}" destId="{5A707133-3AB4-4432-BD38-58C6986561CF}" srcOrd="1" destOrd="0" presId="urn:microsoft.com/office/officeart/2008/layout/PictureStrips"/>
    <dgm:cxn modelId="{478D013E-F69F-4695-B470-3C837A49F264}" type="presParOf" srcId="{B01D2D87-57F5-43D1-8F0D-B2F9FB6D1D91}" destId="{3B032C9E-81AB-4713-9FA9-D172A02689AF}" srcOrd="2" destOrd="0" presId="urn:microsoft.com/office/officeart/2008/layout/PictureStrips"/>
    <dgm:cxn modelId="{5231D526-843C-4440-9180-7E968CE520B9}" type="presParOf" srcId="{3B032C9E-81AB-4713-9FA9-D172A02689AF}" destId="{72A402B1-40EC-485F-AB66-A794DCB1DFD5}" srcOrd="0" destOrd="0" presId="urn:microsoft.com/office/officeart/2008/layout/PictureStrips"/>
    <dgm:cxn modelId="{0AFD6DFF-F725-4087-A74C-8E996AD917A3}" type="presParOf" srcId="{3B032C9E-81AB-4713-9FA9-D172A02689AF}" destId="{B6F519BA-1830-4B4C-9B28-18DA213D7499}" srcOrd="1" destOrd="0" presId="urn:microsoft.com/office/officeart/2008/layout/PictureStrips"/>
    <dgm:cxn modelId="{458E932E-8222-4F9E-9F66-96F3E6E36391}" type="presParOf" srcId="{B01D2D87-57F5-43D1-8F0D-B2F9FB6D1D91}" destId="{FBCBA6FE-BE79-4753-AB0D-92C41E278C84}" srcOrd="3" destOrd="0" presId="urn:microsoft.com/office/officeart/2008/layout/PictureStrips"/>
    <dgm:cxn modelId="{54E6F6D9-2C37-4790-A7BC-6BBCEC4744D9}" type="presParOf" srcId="{B01D2D87-57F5-43D1-8F0D-B2F9FB6D1D91}" destId="{2A6B647F-F49D-4F2A-BAC2-AE247B00AD22}" srcOrd="4" destOrd="0" presId="urn:microsoft.com/office/officeart/2008/layout/PictureStrips"/>
    <dgm:cxn modelId="{94CD1E89-D18D-4A47-B078-004E68663CD2}" type="presParOf" srcId="{2A6B647F-F49D-4F2A-BAC2-AE247B00AD22}" destId="{5F030429-CDC4-479D-ADB4-4A397116B091}" srcOrd="0" destOrd="0" presId="urn:microsoft.com/office/officeart/2008/layout/PictureStrips"/>
    <dgm:cxn modelId="{33528D3A-5036-403A-B9E5-83A1C9038A52}" type="presParOf" srcId="{2A6B647F-F49D-4F2A-BAC2-AE247B00AD22}" destId="{2361F442-5CEA-48FC-AD09-1C251A3758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4639A-757C-4A11-A9B9-933B505F3E13}">
      <dsp:nvSpPr>
        <dsp:cNvPr id="0" name=""/>
        <dsp:cNvSpPr/>
      </dsp:nvSpPr>
      <dsp:spPr>
        <a:xfrm>
          <a:off x="2853859" y="254961"/>
          <a:ext cx="4465319" cy="1395412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5159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Posterama" panose="020B0504020200020000" pitchFamily="34" charset="0"/>
              <a:cs typeface="Posterama" panose="020B0504020200020000" pitchFamily="34" charset="0"/>
            </a:rPr>
            <a:t>Twin Deficits</a:t>
          </a:r>
        </a:p>
      </dsp:txBody>
      <dsp:txXfrm>
        <a:off x="2853859" y="254961"/>
        <a:ext cx="4465319" cy="1395412"/>
      </dsp:txXfrm>
    </dsp:sp>
    <dsp:sp modelId="{05F4EABA-F57D-4C7F-8D86-ED6473BCEF55}">
      <dsp:nvSpPr>
        <dsp:cNvPr id="0" name=""/>
        <dsp:cNvSpPr/>
      </dsp:nvSpPr>
      <dsp:spPr>
        <a:xfrm>
          <a:off x="2317103" y="0"/>
          <a:ext cx="924061" cy="1465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A402B1-40EC-485F-AB66-A794DCB1DFD5}">
      <dsp:nvSpPr>
        <dsp:cNvPr id="0" name=""/>
        <dsp:cNvSpPr/>
      </dsp:nvSpPr>
      <dsp:spPr>
        <a:xfrm>
          <a:off x="2846987" y="2011630"/>
          <a:ext cx="4465319" cy="1395412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5159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Posterama" panose="020B0504020200020000" pitchFamily="34" charset="0"/>
              <a:cs typeface="Posterama" panose="020B0504020200020000" pitchFamily="34" charset="0"/>
            </a:rPr>
            <a:t>Domestic industry</a:t>
          </a:r>
        </a:p>
      </dsp:txBody>
      <dsp:txXfrm>
        <a:off x="2846987" y="2011630"/>
        <a:ext cx="4465319" cy="1395412"/>
      </dsp:txXfrm>
    </dsp:sp>
    <dsp:sp modelId="{B6F519BA-1830-4B4C-9B28-18DA213D7499}">
      <dsp:nvSpPr>
        <dsp:cNvPr id="0" name=""/>
        <dsp:cNvSpPr/>
      </dsp:nvSpPr>
      <dsp:spPr>
        <a:xfrm>
          <a:off x="2323975" y="1731743"/>
          <a:ext cx="896574" cy="1465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030429-CDC4-479D-ADB4-4A397116B091}">
      <dsp:nvSpPr>
        <dsp:cNvPr id="0" name=""/>
        <dsp:cNvSpPr/>
      </dsp:nvSpPr>
      <dsp:spPr>
        <a:xfrm>
          <a:off x="2846987" y="3774802"/>
          <a:ext cx="4465319" cy="1395412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5159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Posterama" panose="020B0504020200020000" pitchFamily="34" charset="0"/>
              <a:cs typeface="Posterama" panose="020B0504020200020000" pitchFamily="34" charset="0"/>
            </a:rPr>
            <a:t>Public Sentiments</a:t>
          </a:r>
        </a:p>
      </dsp:txBody>
      <dsp:txXfrm>
        <a:off x="2846987" y="3774802"/>
        <a:ext cx="4465319" cy="1395412"/>
      </dsp:txXfrm>
    </dsp:sp>
    <dsp:sp modelId="{2361F442-5CEA-48FC-AD09-1C251A3758D1}">
      <dsp:nvSpPr>
        <dsp:cNvPr id="0" name=""/>
        <dsp:cNvSpPr/>
      </dsp:nvSpPr>
      <dsp:spPr>
        <a:xfrm>
          <a:off x="2323975" y="3488412"/>
          <a:ext cx="896574" cy="1465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BB32-E06D-4E32-99DC-177916ABF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C8581-3E4A-470C-8283-E72463D73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41C2C-CFD4-4217-8179-B761BE11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D3FF-C799-45C1-BE94-C46BBACF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ABA9-A8A7-42B9-8D2D-79D24611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3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2622-9E08-4F42-9CB4-03B13271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5229D-68D1-469F-8F6A-430B94925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6C886-4955-4302-8B0F-CC87773D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FCDC-B702-465E-9103-423EE58B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D082-2F2A-40F4-B499-7C70CFBB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30B70-F3DC-433E-81D0-7444709BA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FEEBD-B537-42CF-B7D2-5847A2B3A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F7FD-FA17-44A8-86B5-70DEBD4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65629-083E-4846-8A31-C9221396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20A68-3522-463D-B9BE-D5BB2FF1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F065-59C6-439B-92E7-7ED63BC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7E03F-81B8-418D-9F2A-95F99A20C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62646-6E44-4E3A-A58F-41536C99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55C9-7002-465C-864B-BC39BEAF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03C3-4A84-4FAB-A114-0702C398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042C-0A45-4363-8A50-5F13D245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9DC1-BE9B-46DA-8B59-496F0E8A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D591B-4C8D-4D4C-9965-8E213E72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E2D42-2104-44A1-9E07-1D10BDB4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D97A-6891-429B-B3C6-CD9DD4F8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6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3F0-A6C4-4C54-8717-C4B8B5C3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D647-E00B-46D5-94AC-19F48EEC1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93266-AB89-492C-857F-8532AA97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06F-E815-4C6C-80A0-08B6ABB3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D1B04-6ABA-47F8-9E54-088FBA8E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A0DC5-E928-46BA-8F01-0CCB6FFD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7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2102-5621-4EAB-91B8-B6E44D59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E9E8C-003B-4489-9AF4-6832164BE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2EE17-F158-4FB2-AED7-76BBE89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E8E2A-0DF9-4BA0-98EC-34120450D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480F3-CEF4-4E0C-8470-B29C0B739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B4ACC-45BD-4EE9-9115-25BBE97B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DB12C-CDF9-4961-B1A3-F93C8ACF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80CE1-4182-4BE8-8402-541BEEE5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9724-2D01-49E1-BE1B-5D6BAC5E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BF366-8945-4209-839E-2EA5EAC3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CE087-2D19-441D-AB8D-A569D495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EFB6-DDA7-4207-AE42-21EB129C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4DE86-4986-4A8E-A4B8-B609F4A2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FAF7D-8B72-4A17-A947-2AAD1775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77FAC-51B4-4B92-BD2B-D1DDB0EC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0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224B-92AC-4FEB-B429-D1D85C01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A3CF-54D4-4079-980A-B1B567E9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4675C-D5CF-4E8E-A3C4-0EE18BF23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83E1-CFC3-40F2-94D0-0ED8E98A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E5469-C021-4F00-9935-C16836E8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B253-82AD-462E-A1B0-6D8946F8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0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0D0E-D4C0-4581-871D-FA9F2AB2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2FC9D-FFF8-4782-81AB-7B922860E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60B5E-6E14-463D-BFB8-20ACCE99E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92634-EC08-4B56-99CC-0FE529E1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26A99-9BF1-407D-9A0E-FF46DB95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6E3E8-3D8C-4D72-80CB-D76C2179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2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9A7B2-3004-489C-809C-7CF46675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74E1D-A159-4303-BC73-9036406B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1BEF7-8370-49A7-A169-41C43D1A4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D93A-B480-4EF5-B317-90C2A90DE6D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E2E3B-53B0-4B38-A5DC-39F312F9D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EC25-9C55-4CBE-B1F5-03DF89A88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FEFF-1E83-47DD-9C52-672AE38F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63FD-D709-4ECD-BEC3-F98CFCDC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9435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Factors that shape/influence</a:t>
            </a:r>
            <a:br>
              <a:rPr lang="en-GB" sz="40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trade policy in Sri Lanka</a:t>
            </a:r>
          </a:p>
        </p:txBody>
      </p:sp>
    </p:spTree>
    <p:extLst>
      <p:ext uri="{BB962C8B-B14F-4D97-AF65-F5344CB8AC3E}">
        <p14:creationId xmlns:p14="http://schemas.microsoft.com/office/powerpoint/2010/main" val="145932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026CEF-6968-4C18-97DE-BF26E13C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2299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08EB4DD0-85E1-4E44-B07C-1BAA913695B5}"/>
              </a:ext>
            </a:extLst>
          </p:cNvPr>
          <p:cNvSpPr/>
          <p:nvPr/>
        </p:nvSpPr>
        <p:spPr>
          <a:xfrm>
            <a:off x="1602658" y="1187693"/>
            <a:ext cx="2359742" cy="4482613"/>
          </a:xfrm>
          <a:prstGeom prst="rightArrow">
            <a:avLst/>
          </a:prstGeom>
          <a:solidFill>
            <a:srgbClr val="357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577C4-E2C7-48A9-9982-EEB4061B2EC5}"/>
              </a:ext>
            </a:extLst>
          </p:cNvPr>
          <p:cNvSpPr txBox="1"/>
          <p:nvPr/>
        </p:nvSpPr>
        <p:spPr>
          <a:xfrm rot="16200000">
            <a:off x="1924867" y="3258425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Key factors</a:t>
            </a:r>
          </a:p>
        </p:txBody>
      </p:sp>
    </p:spTree>
    <p:extLst>
      <p:ext uri="{BB962C8B-B14F-4D97-AF65-F5344CB8AC3E}">
        <p14:creationId xmlns:p14="http://schemas.microsoft.com/office/powerpoint/2010/main" val="139991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56F9EC-1A22-4248-813B-D4BC9373A075}"/>
              </a:ext>
            </a:extLst>
          </p:cNvPr>
          <p:cNvSpPr txBox="1">
            <a:spLocks/>
          </p:cNvSpPr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Sri Lanka has one of the lowest Tax Revenue to GDP ratios in the world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87E47-07CA-4EFB-9DAD-FD8C8FFE4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95" t="12379" r="-602" b="-2"/>
          <a:stretch/>
        </p:blipFill>
        <p:spPr>
          <a:xfrm>
            <a:off x="493355" y="1293149"/>
            <a:ext cx="7983124" cy="3853886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0E41BA-7968-49C3-95A3-300E1329477F}"/>
              </a:ext>
            </a:extLst>
          </p:cNvPr>
          <p:cNvSpPr txBox="1"/>
          <p:nvPr/>
        </p:nvSpPr>
        <p:spPr>
          <a:xfrm>
            <a:off x="3091991" y="5500862"/>
            <a:ext cx="2545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 Black" panose="020B0A04020102020204" pitchFamily="34" charset="0"/>
                <a:ea typeface="Cambria" panose="02040503050406030204" pitchFamily="18" charset="0"/>
              </a:rPr>
              <a:t>Source: www. publicfinance.lk</a:t>
            </a:r>
          </a:p>
        </p:txBody>
      </p:sp>
    </p:spTree>
    <p:extLst>
      <p:ext uri="{BB962C8B-B14F-4D97-AF65-F5344CB8AC3E}">
        <p14:creationId xmlns:p14="http://schemas.microsoft.com/office/powerpoint/2010/main" val="23026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5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30038-CD6D-454D-9115-FD34B174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Sri Lanka’s Fiscal Indicators weaker relative to regional peers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B0F1774-14FD-4748-93C9-7D80EE174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" t="18236" r="1200" b="-2"/>
          <a:stretch/>
        </p:blipFill>
        <p:spPr>
          <a:xfrm>
            <a:off x="499994" y="1538666"/>
            <a:ext cx="8122376" cy="378066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0BA98-9F40-46E1-8835-BC2047D310CA}"/>
              </a:ext>
            </a:extLst>
          </p:cNvPr>
          <p:cNvSpPr txBox="1"/>
          <p:nvPr/>
        </p:nvSpPr>
        <p:spPr>
          <a:xfrm>
            <a:off x="3091991" y="5500862"/>
            <a:ext cx="2545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 Black" panose="020B0A04020102020204" pitchFamily="34" charset="0"/>
                <a:ea typeface="Cambria" panose="02040503050406030204" pitchFamily="18" charset="0"/>
              </a:rPr>
              <a:t>Source: www. publicfinance.lk</a:t>
            </a:r>
          </a:p>
        </p:txBody>
      </p:sp>
    </p:spTree>
    <p:extLst>
      <p:ext uri="{BB962C8B-B14F-4D97-AF65-F5344CB8AC3E}">
        <p14:creationId xmlns:p14="http://schemas.microsoft.com/office/powerpoint/2010/main" val="6199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6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1B9E2C-4E60-4EC4-803A-EA640AC7ED38}"/>
              </a:ext>
            </a:extLst>
          </p:cNvPr>
          <p:cNvSpPr txBox="1">
            <a:spLocks/>
          </p:cNvSpPr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Sri Lanka’s Government Revenue heavily dependent on imports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A271C3-E0BE-4315-BEF1-839AFC414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" t="10786" r="-161" b="-2"/>
          <a:stretch/>
        </p:blipFill>
        <p:spPr>
          <a:xfrm>
            <a:off x="734999" y="1409495"/>
            <a:ext cx="7645726" cy="387441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692BC-C0EA-4499-9CCB-756A3CB4FEB0}"/>
              </a:ext>
            </a:extLst>
          </p:cNvPr>
          <p:cNvSpPr txBox="1"/>
          <p:nvPr/>
        </p:nvSpPr>
        <p:spPr>
          <a:xfrm>
            <a:off x="3091991" y="5500862"/>
            <a:ext cx="2545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 Black" panose="020B0A04020102020204" pitchFamily="34" charset="0"/>
                <a:ea typeface="Cambria" panose="02040503050406030204" pitchFamily="18" charset="0"/>
              </a:rPr>
              <a:t>Source: www. publicfinance.lk</a:t>
            </a:r>
          </a:p>
        </p:txBody>
      </p:sp>
    </p:spTree>
    <p:extLst>
      <p:ext uri="{BB962C8B-B14F-4D97-AF65-F5344CB8AC3E}">
        <p14:creationId xmlns:p14="http://schemas.microsoft.com/office/powerpoint/2010/main" val="28841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1B9E2C-4E60-4EC4-803A-EA640AC7ED38}"/>
              </a:ext>
            </a:extLst>
          </p:cNvPr>
          <p:cNvSpPr txBox="1">
            <a:spLocks/>
          </p:cNvSpPr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Sri Lanka’s Government Revenue heavily dependent on imports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C9F90-2E21-4BB9-85ED-010ED3DCF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99"/>
          <a:stretch/>
        </p:blipFill>
        <p:spPr>
          <a:xfrm>
            <a:off x="976251" y="716294"/>
            <a:ext cx="7163222" cy="4808332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6F271F-C17A-450A-A84E-E4D635F7602E}"/>
              </a:ext>
            </a:extLst>
          </p:cNvPr>
          <p:cNvSpPr txBox="1"/>
          <p:nvPr/>
        </p:nvSpPr>
        <p:spPr>
          <a:xfrm>
            <a:off x="3091991" y="5625483"/>
            <a:ext cx="2545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 Black" panose="020B0A04020102020204" pitchFamily="34" charset="0"/>
                <a:ea typeface="Cambria" panose="02040503050406030204" pitchFamily="18" charset="0"/>
              </a:rPr>
              <a:t>Source: www. publicfinance.lk</a:t>
            </a:r>
          </a:p>
        </p:txBody>
      </p:sp>
    </p:spTree>
    <p:extLst>
      <p:ext uri="{BB962C8B-B14F-4D97-AF65-F5344CB8AC3E}">
        <p14:creationId xmlns:p14="http://schemas.microsoft.com/office/powerpoint/2010/main" val="13226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BE310A-074A-4222-AFEF-2E7651448A79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Sri Lanka’s Government Revenue heavily dependent on imports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4FD31-979E-419C-9DC5-83EBB083D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86C563-92E1-4A34-9463-068625844496}"/>
              </a:ext>
            </a:extLst>
          </p:cNvPr>
          <p:cNvSpPr txBox="1"/>
          <p:nvPr/>
        </p:nvSpPr>
        <p:spPr>
          <a:xfrm>
            <a:off x="3091991" y="5915462"/>
            <a:ext cx="2545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 Black" panose="020B0A04020102020204" pitchFamily="34" charset="0"/>
                <a:ea typeface="Cambria" panose="02040503050406030204" pitchFamily="18" charset="0"/>
              </a:rPr>
              <a:t>Source: www. publicfinance.lk</a:t>
            </a:r>
          </a:p>
        </p:txBody>
      </p:sp>
    </p:spTree>
    <p:extLst>
      <p:ext uri="{BB962C8B-B14F-4D97-AF65-F5344CB8AC3E}">
        <p14:creationId xmlns:p14="http://schemas.microsoft.com/office/powerpoint/2010/main" val="12116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1B9E2C-4E60-4EC4-803A-EA640AC7ED38}"/>
              </a:ext>
            </a:extLst>
          </p:cNvPr>
          <p:cNvSpPr txBox="1">
            <a:spLocks/>
          </p:cNvSpPr>
          <p:nvPr/>
        </p:nvSpPr>
        <p:spPr>
          <a:xfrm>
            <a:off x="603938" y="640081"/>
            <a:ext cx="2608655" cy="525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Para-tariffs: an attempt to protect domestic industry or recover lost revenue?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6438936-6D0E-40BF-A6F0-B68FBAC59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" r="1720" b="2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49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Posterama</vt:lpstr>
      <vt:lpstr>Office Theme</vt:lpstr>
      <vt:lpstr>Factors that shape/influence  trade policy in Sri Lanka</vt:lpstr>
      <vt:lpstr>PowerPoint Presentation</vt:lpstr>
      <vt:lpstr>PowerPoint Presentation</vt:lpstr>
      <vt:lpstr>Sri Lanka’s Fiscal Indicators weaker relative to regional peers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Subhashini Abeysinghe</dc:creator>
  <cp:lastModifiedBy>Subhashini Abeysinghe</cp:lastModifiedBy>
  <cp:revision>4</cp:revision>
  <dcterms:created xsi:type="dcterms:W3CDTF">2021-04-19T09:57:26Z</dcterms:created>
  <dcterms:modified xsi:type="dcterms:W3CDTF">2021-04-27T05:33:13Z</dcterms:modified>
</cp:coreProperties>
</file>