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258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10B02-3BBF-4046-B355-3A398DF581CB}" type="datetimeFigureOut">
              <a:rPr lang="zh-HK" altLang="en-US" smtClean="0"/>
              <a:t>24/11/2014</a:t>
            </a:fld>
            <a:endParaRPr lang="zh-HK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0DC9D-4582-44E3-85B6-5F6E1027C4F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49022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HK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altLang="zh-HK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38A7F3-5F5B-411E-9C06-81F2CBC15F21}" type="datetime1">
              <a:rPr lang="en-US" altLang="zh-HK" smtClean="0"/>
              <a:t>11/24/2014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SRC-SEMS'13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altLang="zh-HK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HK" smtClean="0"/>
              <a:t>Click to edit Master text styles</a:t>
            </a:r>
          </a:p>
          <a:p>
            <a:pPr lvl="1" eaLnBrk="1" latinLnBrk="0" hangingPunct="1"/>
            <a:r>
              <a:rPr lang="en-US" altLang="zh-HK" smtClean="0"/>
              <a:t>Second level</a:t>
            </a:r>
          </a:p>
          <a:p>
            <a:pPr lvl="2" eaLnBrk="1" latinLnBrk="0" hangingPunct="1"/>
            <a:r>
              <a:rPr lang="en-US" altLang="zh-HK" smtClean="0"/>
              <a:t>Third level</a:t>
            </a:r>
          </a:p>
          <a:p>
            <a:pPr lvl="3" eaLnBrk="1" latinLnBrk="0" hangingPunct="1"/>
            <a:r>
              <a:rPr lang="en-US" altLang="zh-HK" smtClean="0"/>
              <a:t>Fourth level</a:t>
            </a:r>
          </a:p>
          <a:p>
            <a:pPr lvl="4" eaLnBrk="1" latinLnBrk="0" hangingPunct="1"/>
            <a:r>
              <a:rPr lang="en-US" altLang="zh-HK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2DAD1F-30C4-4C34-A2CF-EFA801CBF514}" type="datetime1">
              <a:rPr lang="en-US" altLang="zh-HK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SRC-SEMS'13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altLang="zh-HK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altLang="zh-HK" smtClean="0"/>
              <a:t>Click to edit Master text styles</a:t>
            </a:r>
          </a:p>
          <a:p>
            <a:pPr lvl="1" eaLnBrk="1" latinLnBrk="0" hangingPunct="1"/>
            <a:r>
              <a:rPr lang="en-US" altLang="zh-HK" smtClean="0"/>
              <a:t>Second level</a:t>
            </a:r>
          </a:p>
          <a:p>
            <a:pPr lvl="2" eaLnBrk="1" latinLnBrk="0" hangingPunct="1"/>
            <a:r>
              <a:rPr lang="en-US" altLang="zh-HK" smtClean="0"/>
              <a:t>Third level</a:t>
            </a:r>
          </a:p>
          <a:p>
            <a:pPr lvl="3" eaLnBrk="1" latinLnBrk="0" hangingPunct="1"/>
            <a:r>
              <a:rPr lang="en-US" altLang="zh-HK" smtClean="0"/>
              <a:t>Fourth level</a:t>
            </a:r>
          </a:p>
          <a:p>
            <a:pPr lvl="4" eaLnBrk="1" latinLnBrk="0" hangingPunct="1"/>
            <a:r>
              <a:rPr lang="en-US" altLang="zh-HK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94C025-B394-4B22-A29D-B7F28EAEC152}" type="datetime1">
              <a:rPr lang="en-US" altLang="zh-HK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SRC-SEMS'13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altLang="zh-HK" dirty="0" smtClean="0"/>
              <a:t>Click to edit Master text styles</a:t>
            </a:r>
          </a:p>
          <a:p>
            <a:pPr lvl="1" eaLnBrk="1" latinLnBrk="0" hangingPunct="1"/>
            <a:r>
              <a:rPr lang="en-US" altLang="zh-HK" dirty="0" smtClean="0"/>
              <a:t>Second level</a:t>
            </a:r>
          </a:p>
          <a:p>
            <a:pPr lvl="2" eaLnBrk="1" latinLnBrk="0" hangingPunct="1"/>
            <a:r>
              <a:rPr lang="en-US" altLang="zh-HK" dirty="0" smtClean="0"/>
              <a:t>Third level</a:t>
            </a:r>
          </a:p>
          <a:p>
            <a:pPr lvl="3" eaLnBrk="1" latinLnBrk="0" hangingPunct="1"/>
            <a:r>
              <a:rPr lang="en-US" altLang="zh-HK" dirty="0" smtClean="0"/>
              <a:t>Fourth level</a:t>
            </a:r>
          </a:p>
          <a:p>
            <a:pPr lvl="4" eaLnBrk="1" latinLnBrk="0" hangingPunct="1"/>
            <a:r>
              <a:rPr lang="en-US" altLang="zh-HK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1D5F8C-D1DE-4CB7-AF6B-F114A9A88C22}" type="datetime1">
              <a:rPr lang="en-US" altLang="zh-HK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SRC-SEMS2014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altLang="zh-HK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altLang="zh-HK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altLang="zh-H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12602B-CAE6-4A5A-821A-2EB85C0F18B2}" type="datetime1">
              <a:rPr lang="en-US" altLang="zh-HK" smtClean="0"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SRC-SEMS'13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HK" smtClean="0"/>
              <a:t>Click to edit Master text styles</a:t>
            </a:r>
          </a:p>
          <a:p>
            <a:pPr lvl="1" eaLnBrk="1" latinLnBrk="0" hangingPunct="1"/>
            <a:r>
              <a:rPr lang="en-US" altLang="zh-HK" smtClean="0"/>
              <a:t>Second level</a:t>
            </a:r>
          </a:p>
          <a:p>
            <a:pPr lvl="2" eaLnBrk="1" latinLnBrk="0" hangingPunct="1"/>
            <a:r>
              <a:rPr lang="en-US" altLang="zh-HK" smtClean="0"/>
              <a:t>Third level</a:t>
            </a:r>
          </a:p>
          <a:p>
            <a:pPr lvl="3" eaLnBrk="1" latinLnBrk="0" hangingPunct="1"/>
            <a:r>
              <a:rPr lang="en-US" altLang="zh-HK" smtClean="0"/>
              <a:t>Fourth level</a:t>
            </a:r>
          </a:p>
          <a:p>
            <a:pPr lvl="4" eaLnBrk="1" latinLnBrk="0" hangingPunct="1"/>
            <a:r>
              <a:rPr lang="en-US" altLang="zh-HK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altLang="zh-HK" smtClean="0"/>
              <a:t>Click to edit Master text styles</a:t>
            </a:r>
          </a:p>
          <a:p>
            <a:pPr lvl="1" eaLnBrk="1" latinLnBrk="0" hangingPunct="1"/>
            <a:r>
              <a:rPr lang="en-US" altLang="zh-HK" smtClean="0"/>
              <a:t>Second level</a:t>
            </a:r>
          </a:p>
          <a:p>
            <a:pPr lvl="2" eaLnBrk="1" latinLnBrk="0" hangingPunct="1"/>
            <a:r>
              <a:rPr lang="en-US" altLang="zh-HK" smtClean="0"/>
              <a:t>Third level</a:t>
            </a:r>
          </a:p>
          <a:p>
            <a:pPr lvl="3" eaLnBrk="1" latinLnBrk="0" hangingPunct="1"/>
            <a:r>
              <a:rPr lang="en-US" altLang="zh-HK" smtClean="0"/>
              <a:t>Fourth level</a:t>
            </a:r>
          </a:p>
          <a:p>
            <a:pPr lvl="4" eaLnBrk="1" latinLnBrk="0" hangingPunct="1"/>
            <a:r>
              <a:rPr lang="en-US" altLang="zh-HK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C156C1-ADAD-484F-BCF0-882DC53F2B47}" type="datetime1">
              <a:rPr lang="en-US" altLang="zh-HK" smtClean="0"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SRC-SEMS'13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altLang="zh-HK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altLang="zh-HK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HK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altLang="zh-HK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HK" smtClean="0"/>
              <a:t>Click to edit Master text styles</a:t>
            </a:r>
          </a:p>
          <a:p>
            <a:pPr lvl="1" eaLnBrk="1" latinLnBrk="0" hangingPunct="1"/>
            <a:r>
              <a:rPr lang="en-US" altLang="zh-HK" smtClean="0"/>
              <a:t>Second level</a:t>
            </a:r>
          </a:p>
          <a:p>
            <a:pPr lvl="2" eaLnBrk="1" latinLnBrk="0" hangingPunct="1"/>
            <a:r>
              <a:rPr lang="en-US" altLang="zh-HK" smtClean="0"/>
              <a:t>Third level</a:t>
            </a:r>
          </a:p>
          <a:p>
            <a:pPr lvl="3" eaLnBrk="1" latinLnBrk="0" hangingPunct="1"/>
            <a:r>
              <a:rPr lang="en-US" altLang="zh-HK" smtClean="0"/>
              <a:t>Fourth level</a:t>
            </a:r>
          </a:p>
          <a:p>
            <a:pPr lvl="4" eaLnBrk="1" latinLnBrk="0" hangingPunct="1"/>
            <a:r>
              <a:rPr lang="en-US" altLang="zh-HK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altLang="zh-HK" smtClean="0"/>
              <a:t>Click to edit Master text styles</a:t>
            </a:r>
          </a:p>
          <a:p>
            <a:pPr lvl="1" eaLnBrk="1" latinLnBrk="0" hangingPunct="1"/>
            <a:r>
              <a:rPr lang="en-US" altLang="zh-HK" smtClean="0"/>
              <a:t>Second level</a:t>
            </a:r>
          </a:p>
          <a:p>
            <a:pPr lvl="2" eaLnBrk="1" latinLnBrk="0" hangingPunct="1"/>
            <a:r>
              <a:rPr lang="en-US" altLang="zh-HK" smtClean="0"/>
              <a:t>Third level</a:t>
            </a:r>
          </a:p>
          <a:p>
            <a:pPr lvl="3" eaLnBrk="1" latinLnBrk="0" hangingPunct="1"/>
            <a:r>
              <a:rPr lang="en-US" altLang="zh-HK" smtClean="0"/>
              <a:t>Fourth level</a:t>
            </a:r>
          </a:p>
          <a:p>
            <a:pPr lvl="4" eaLnBrk="1" latinLnBrk="0" hangingPunct="1"/>
            <a:r>
              <a:rPr lang="en-US" altLang="zh-HK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04091-227F-468C-A988-31DD4DABF518}" type="datetime1">
              <a:rPr lang="en-US" altLang="zh-HK" smtClean="0"/>
              <a:t>11/24/2014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SRC-SEMS'13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1108B-8FAC-4AE0-9981-72FCDF7EA8B4}" type="datetime1">
              <a:rPr lang="en-US" altLang="zh-HK" smtClean="0"/>
              <a:t>11/24/2014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SRC-SEMS'13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altLang="zh-HK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E6A924-32D0-4677-B312-F4AB18F97962}" type="datetime1">
              <a:rPr lang="en-US" altLang="zh-HK" smtClean="0"/>
              <a:t>11/24/2014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SRC-SEMS'13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altLang="zh-HK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altLang="zh-HK" smtClean="0"/>
              <a:t>Click to edit Master text styles</a:t>
            </a:r>
          </a:p>
          <a:p>
            <a:pPr lvl="1" eaLnBrk="1" latinLnBrk="0" hangingPunct="1"/>
            <a:r>
              <a:rPr lang="en-US" altLang="zh-HK" smtClean="0"/>
              <a:t>Second level</a:t>
            </a:r>
          </a:p>
          <a:p>
            <a:pPr lvl="2" eaLnBrk="1" latinLnBrk="0" hangingPunct="1"/>
            <a:r>
              <a:rPr lang="en-US" altLang="zh-HK" smtClean="0"/>
              <a:t>Third level</a:t>
            </a:r>
          </a:p>
          <a:p>
            <a:pPr lvl="3" eaLnBrk="1" latinLnBrk="0" hangingPunct="1"/>
            <a:r>
              <a:rPr lang="en-US" altLang="zh-HK" smtClean="0"/>
              <a:t>Fourth level</a:t>
            </a:r>
          </a:p>
          <a:p>
            <a:pPr lvl="4" eaLnBrk="1" latinLnBrk="0" hangingPunct="1"/>
            <a:r>
              <a:rPr lang="en-US" altLang="zh-HK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E6E7939-F05A-40EE-B15E-328D446ED2A0}" type="datetime1">
              <a:rPr lang="en-US" altLang="zh-HK" smtClean="0"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SRC-SEMS'13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altLang="zh-HK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altLang="zh-HK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7A0C77-B22B-4C4F-A752-ABA35E49632B}" type="datetime1">
              <a:rPr lang="en-US" altLang="zh-HK" smtClean="0"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SRC-SEMS'13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altLang="zh-HK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altLang="zh-HK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altLang="zh-HK" smtClean="0"/>
              <a:t>Click to edit Master text styles</a:t>
            </a:r>
          </a:p>
          <a:p>
            <a:pPr lvl="1" eaLnBrk="1" latinLnBrk="0" hangingPunct="1"/>
            <a:r>
              <a:rPr kumimoji="0" lang="en-US" altLang="zh-HK" smtClean="0"/>
              <a:t>Second level</a:t>
            </a:r>
          </a:p>
          <a:p>
            <a:pPr lvl="2" eaLnBrk="1" latinLnBrk="0" hangingPunct="1"/>
            <a:r>
              <a:rPr kumimoji="0" lang="en-US" altLang="zh-HK" smtClean="0"/>
              <a:t>Third level</a:t>
            </a:r>
          </a:p>
          <a:p>
            <a:pPr lvl="3" eaLnBrk="1" latinLnBrk="0" hangingPunct="1"/>
            <a:r>
              <a:rPr kumimoji="0" lang="en-US" altLang="zh-HK" smtClean="0"/>
              <a:t>Fourth level</a:t>
            </a:r>
          </a:p>
          <a:p>
            <a:pPr lvl="4" eaLnBrk="1" latinLnBrk="0" hangingPunct="1"/>
            <a:r>
              <a:rPr kumimoji="0" lang="en-US" altLang="zh-HK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extLst/>
          </a:lstStyle>
          <a:p>
            <a:fld id="{4DFD483F-927F-46BD-B3BD-03C54C19072E}" type="datetime1">
              <a:rPr lang="en-US" altLang="zh-HK" smtClean="0"/>
              <a:pPr/>
              <a:t>11/24/2014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extLst/>
          </a:lstStyle>
          <a:p>
            <a:r>
              <a:rPr lang="en-US" smtClean="0"/>
              <a:t>SRC-SEMS'13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 b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Times New Roman" pitchFamily="18" charset="0"/>
          <a:ea typeface="+mj-ea"/>
          <a:cs typeface="Times New Roman" pitchFamily="18" charset="0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557697"/>
            <a:ext cx="8686800" cy="1405664"/>
          </a:xfrm>
        </p:spPr>
        <p:txBody>
          <a:bodyPr>
            <a:normAutofit/>
          </a:bodyPr>
          <a:lstStyle/>
          <a:p>
            <a:r>
              <a:rPr lang="en-US" altLang="zh-HK" sz="3600" dirty="0" smtClean="0">
                <a:latin typeface="Times New Roman" pitchFamily="18" charset="0"/>
                <a:cs typeface="Times New Roman" pitchFamily="18" charset="0"/>
              </a:rPr>
              <a:t>[Paper ID] (e.g. </a:t>
            </a:r>
            <a:r>
              <a:rPr lang="en-US" altLang="zh-HK" sz="3600" dirty="0" smtClean="0">
                <a:latin typeface="Times New Roman" pitchFamily="18" charset="0"/>
                <a:cs typeface="Times New Roman" pitchFamily="18" charset="0"/>
              </a:rPr>
              <a:t>ICISE037)</a:t>
            </a:r>
            <a:r>
              <a:rPr lang="en-US" altLang="zh-HK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HK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HK" sz="3600" dirty="0" smtClean="0">
                <a:latin typeface="Times New Roman" pitchFamily="18" charset="0"/>
                <a:cs typeface="Times New Roman" pitchFamily="18" charset="0"/>
              </a:rPr>
              <a:t>[Paper Title]</a:t>
            </a:r>
            <a:endParaRPr lang="zh-HK" alt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038600"/>
            <a:ext cx="8610600" cy="990600"/>
          </a:xfrm>
        </p:spPr>
        <p:txBody>
          <a:bodyPr>
            <a:normAutofit lnSpcReduction="10000"/>
          </a:bodyPr>
          <a:lstStyle/>
          <a:p>
            <a:r>
              <a:rPr lang="en-US" altLang="zh-HK" sz="2800" dirty="0" smtClean="0">
                <a:latin typeface="Times New Roman" pitchFamily="18" charset="0"/>
                <a:cs typeface="Times New Roman" pitchFamily="18" charset="0"/>
              </a:rPr>
              <a:t>Author details</a:t>
            </a:r>
          </a:p>
          <a:p>
            <a:r>
              <a:rPr lang="en-US" altLang="zh-HK" sz="2800" dirty="0" smtClean="0">
                <a:latin typeface="Times New Roman" pitchFamily="18" charset="0"/>
                <a:cs typeface="Times New Roman" pitchFamily="18" charset="0"/>
              </a:rPr>
              <a:t>(e.g. affiliation, email, </a:t>
            </a:r>
            <a:r>
              <a:rPr lang="en-US" altLang="zh-HK" sz="2800" dirty="0" err="1" smtClean="0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en-US" altLang="zh-HK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0"/>
            <a:ext cx="6248400" cy="174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89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HK" dirty="0" smtClean="0">
                <a:latin typeface="Times New Roman" pitchFamily="18" charset="0"/>
                <a:cs typeface="Times New Roman" pitchFamily="18" charset="0"/>
              </a:rPr>
              <a:t>Please reach the venue </a:t>
            </a:r>
            <a:r>
              <a:rPr lang="en-US" altLang="zh-HK" b="1" i="1" dirty="0" smtClean="0">
                <a:latin typeface="Times New Roman" pitchFamily="18" charset="0"/>
                <a:cs typeface="Times New Roman" pitchFamily="18" charset="0"/>
              </a:rPr>
              <a:t>at least 5 minutes </a:t>
            </a:r>
            <a:r>
              <a:rPr lang="en-US" altLang="zh-HK" dirty="0" smtClean="0">
                <a:latin typeface="Times New Roman" pitchFamily="18" charset="0"/>
                <a:cs typeface="Times New Roman" pitchFamily="18" charset="0"/>
              </a:rPr>
              <a:t>before the start of your session</a:t>
            </a:r>
            <a:endParaRPr lang="en-US" altLang="zh-HK" dirty="0"/>
          </a:p>
          <a:p>
            <a:r>
              <a:rPr lang="en-US" altLang="zh-HK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Report</a:t>
            </a:r>
            <a:r>
              <a:rPr lang="en-US" altLang="zh-HK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to the Session Chair upon your arrival</a:t>
            </a:r>
          </a:p>
          <a:p>
            <a:r>
              <a:rPr lang="en-US" altLang="zh-HK" b="1" i="1" dirty="0" smtClean="0"/>
              <a:t>Upload</a:t>
            </a:r>
            <a:r>
              <a:rPr lang="en-US" altLang="zh-HK" dirty="0" smtClean="0"/>
              <a:t> the presentation material to the computer (name the file with your </a:t>
            </a:r>
            <a:r>
              <a:rPr lang="en-US" altLang="zh-HK" b="1" i="1" dirty="0" smtClean="0"/>
              <a:t>Paper ID</a:t>
            </a:r>
            <a:r>
              <a:rPr lang="en-US" altLang="zh-HK" dirty="0" smtClean="0"/>
              <a:t>)</a:t>
            </a:r>
          </a:p>
          <a:p>
            <a:r>
              <a:rPr lang="en-US" altLang="zh-HK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Each presentation is limited to </a:t>
            </a:r>
            <a:r>
              <a:rPr lang="en-US" altLang="zh-HK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15 minutes </a:t>
            </a:r>
            <a:r>
              <a:rPr lang="en-US" altLang="zh-HK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followed by </a:t>
            </a:r>
            <a:r>
              <a:rPr lang="en-US" altLang="zh-HK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5-minute</a:t>
            </a:r>
            <a:r>
              <a:rPr lang="en-US" altLang="zh-HK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Question &amp;Answer period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48400" y="6400800"/>
            <a:ext cx="2350681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ICISE 2014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>
                <a:latin typeface="Times New Roman" pitchFamily="18" charset="0"/>
                <a:cs typeface="Times New Roman" pitchFamily="18" charset="0"/>
              </a:rPr>
              <a:t>Guidelines</a:t>
            </a:r>
            <a:endParaRPr lang="zh-HK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84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48400" y="6400800"/>
            <a:ext cx="2350681" cy="365125"/>
          </a:xfrm>
        </p:spPr>
        <p:txBody>
          <a:bodyPr/>
          <a:lstStyle/>
          <a:p>
            <a:r>
              <a:rPr lang="en-US" dirty="0" smtClean="0"/>
              <a:t>ICISE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333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</TotalTime>
  <Words>79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[Paper ID] (e.g. ICISE037) [Paper Title]</vt:lpstr>
      <vt:lpstr>Guidelines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[Paper ID] (e.g. SRC01) [Paper Title]</dc:title>
  <dc:creator>LIU King Pui Louis</dc:creator>
  <cp:lastModifiedBy>Windows User</cp:lastModifiedBy>
  <cp:revision>13</cp:revision>
  <dcterms:created xsi:type="dcterms:W3CDTF">2006-08-16T00:00:00Z</dcterms:created>
  <dcterms:modified xsi:type="dcterms:W3CDTF">2014-11-24T04:27:34Z</dcterms:modified>
</cp:coreProperties>
</file>