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2018-01-09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2018-01-09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2018-01-09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2018-01-09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2018-01-09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2018-01-09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2018-01-09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2018-01-09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2018-01-09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2018-01-09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2018-01-09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2018-01-09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2018-01-09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2018-01-09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2018-01-09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2018-01-09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2018-01-09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WordPress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Gordon Chow</a:t>
            </a:r>
          </a:p>
          <a:p>
            <a:r>
              <a:rPr lang="en-US" sz="2800" dirty="0" smtClean="0"/>
              <a:t>gordon@soulmate.hk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13869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Responsive web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01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Iconfinder.com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9762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graphic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.jpg – Rich color, small file size</a:t>
            </a:r>
          </a:p>
          <a:p>
            <a:r>
              <a:rPr lang="en-US" dirty="0" smtClean="0"/>
              <a:t>.</a:t>
            </a:r>
            <a:r>
              <a:rPr lang="en-US" dirty="0" err="1" smtClean="0"/>
              <a:t>png</a:t>
            </a:r>
            <a:r>
              <a:rPr lang="en-US" dirty="0" smtClean="0"/>
              <a:t> – Rich color, large file size, transparent background, best quality</a:t>
            </a:r>
          </a:p>
          <a:p>
            <a:r>
              <a:rPr lang="en-US" dirty="0" smtClean="0"/>
              <a:t>.gif – only 256 colors, can have animation, transparent 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42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Analytics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Analytics.google.com</a:t>
            </a:r>
          </a:p>
          <a:p>
            <a:r>
              <a:rPr lang="en-US" dirty="0" smtClean="0"/>
              <a:t>Register using your google account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wordpress</a:t>
            </a:r>
            <a:r>
              <a:rPr lang="en-US" dirty="0" smtClean="0"/>
              <a:t> plugin Google analytics </a:t>
            </a:r>
            <a:r>
              <a:rPr lang="en-US" smtClean="0"/>
              <a:t>monster insights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14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092967" cy="388077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Wiki.cityu.edu.hk/sites/</a:t>
            </a:r>
            <a:r>
              <a:rPr lang="en-US" sz="4000" dirty="0" err="1" smtClean="0"/>
              <a:t>staffcourse</a:t>
            </a:r>
            <a:endParaRPr lang="en-US" sz="4000" dirty="0" smtClean="0"/>
          </a:p>
          <a:p>
            <a:endParaRPr lang="en-US" sz="4000" dirty="0"/>
          </a:p>
          <a:p>
            <a:r>
              <a:rPr lang="en-US" sz="4000" dirty="0" smtClean="0"/>
              <a:t>Date: 09/01/2018</a:t>
            </a:r>
            <a:endParaRPr lang="en-US" sz="4000" dirty="0"/>
          </a:p>
          <a:p>
            <a:r>
              <a:rPr lang="en-US" sz="4000" dirty="0" smtClean="0"/>
              <a:t>Course code: CSC563</a:t>
            </a:r>
          </a:p>
          <a:p>
            <a:r>
              <a:rPr lang="en-US" sz="4000" dirty="0" smtClean="0"/>
              <a:t>Instructor: Gordon Chow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4197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CMS (Content Management System)</a:t>
            </a:r>
          </a:p>
          <a:p>
            <a:r>
              <a:rPr lang="en-US" dirty="0" smtClean="0"/>
              <a:t>Hosting</a:t>
            </a:r>
          </a:p>
          <a:p>
            <a:r>
              <a:rPr lang="en-US" dirty="0" smtClean="0"/>
              <a:t>Domain Name</a:t>
            </a:r>
          </a:p>
          <a:p>
            <a:pPr lvl="1"/>
            <a:r>
              <a:rPr lang="en-US" dirty="0" smtClean="0"/>
              <a:t>Gordon.com</a:t>
            </a:r>
          </a:p>
          <a:p>
            <a:r>
              <a:rPr lang="en-US" dirty="0" smtClean="0"/>
              <a:t>Sub Domain</a:t>
            </a:r>
          </a:p>
          <a:p>
            <a:pPr lvl="1"/>
            <a:r>
              <a:rPr lang="en-US" dirty="0" smtClean="0"/>
              <a:t>Shop.Gordon.com</a:t>
            </a:r>
          </a:p>
          <a:p>
            <a:pPr lvl="1"/>
            <a:r>
              <a:rPr lang="en-US" dirty="0" smtClean="0"/>
              <a:t>Forum.Gordon.com</a:t>
            </a:r>
          </a:p>
          <a:p>
            <a:r>
              <a:rPr lang="en-US" dirty="0" smtClean="0"/>
              <a:t>Gordon.com/shop</a:t>
            </a:r>
          </a:p>
          <a:p>
            <a:r>
              <a:rPr lang="en-US" dirty="0" smtClean="0"/>
              <a:t>Itacademia.com/cityu1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170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browsers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 Chrome</a:t>
            </a:r>
          </a:p>
          <a:p>
            <a:r>
              <a:rPr lang="en-US" dirty="0" smtClean="0"/>
              <a:t>Firefox</a:t>
            </a:r>
          </a:p>
          <a:p>
            <a:r>
              <a:rPr lang="en-US" dirty="0" smtClean="0"/>
              <a:t>Safari</a:t>
            </a:r>
          </a:p>
          <a:p>
            <a:r>
              <a:rPr lang="en-US" dirty="0" smtClean="0"/>
              <a:t>Microsoft 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293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Server</a:t>
            </a:r>
          </a:p>
          <a:p>
            <a:r>
              <a:rPr lang="en-US" dirty="0" smtClean="0"/>
              <a:t>Hosting company / server rental</a:t>
            </a:r>
          </a:p>
          <a:p>
            <a:pPr lvl="1"/>
            <a:r>
              <a:rPr lang="en-US" dirty="0" smtClean="0"/>
              <a:t>Hosting 				HK$20 – 60 / month</a:t>
            </a:r>
          </a:p>
          <a:p>
            <a:pPr lvl="1"/>
            <a:r>
              <a:rPr lang="en-US" dirty="0" smtClean="0"/>
              <a:t>Server rental			HK$500 / month</a:t>
            </a:r>
          </a:p>
          <a:p>
            <a:r>
              <a:rPr lang="en-US" dirty="0" smtClean="0"/>
              <a:t>I.P. Address			e.g. 202.168.92.34</a:t>
            </a:r>
          </a:p>
          <a:p>
            <a:r>
              <a:rPr lang="en-US" dirty="0" smtClean="0"/>
              <a:t>Domain Name</a:t>
            </a:r>
          </a:p>
          <a:p>
            <a:pPr lvl="1"/>
            <a:r>
              <a:rPr lang="en-US" dirty="0" smtClean="0"/>
              <a:t>Tvb.com				US$6 – 13 / year</a:t>
            </a:r>
          </a:p>
          <a:p>
            <a:pPr lvl="1"/>
            <a:r>
              <a:rPr lang="en-US" dirty="0" smtClean="0"/>
              <a:t>Gordon.com.hk			HK$200 / year</a:t>
            </a:r>
          </a:p>
          <a:p>
            <a:pPr lvl="1"/>
            <a:r>
              <a:rPr lang="en-US" dirty="0" smtClean="0"/>
              <a:t>Gordon.hk				HK$250 /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530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WordPress.org vs. WordPress.com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647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402915"/>
            <a:ext cx="8980233" cy="4638447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Website address - http</a:t>
            </a:r>
            <a:r>
              <a:rPr lang="en-US" sz="4000" dirty="0"/>
              <a:t>://</a:t>
            </a:r>
            <a:r>
              <a:rPr lang="en-US" sz="4000" dirty="0" smtClean="0"/>
              <a:t>itacademia.com/cityu</a:t>
            </a:r>
            <a:r>
              <a:rPr lang="en-US" sz="4000" dirty="0" smtClean="0">
                <a:solidFill>
                  <a:srgbClr val="FF0000"/>
                </a:solidFill>
              </a:rPr>
              <a:t>12</a:t>
            </a:r>
            <a:r>
              <a:rPr lang="en-US" sz="4000" dirty="0" smtClean="0"/>
              <a:t>/</a:t>
            </a:r>
          </a:p>
          <a:p>
            <a:r>
              <a:rPr lang="en-US" sz="4000" dirty="0" smtClean="0"/>
              <a:t>cityu1 – cityu12</a:t>
            </a:r>
          </a:p>
          <a:p>
            <a:r>
              <a:rPr lang="en-US" sz="4000" dirty="0" smtClean="0"/>
              <a:t>Admin panel</a:t>
            </a:r>
          </a:p>
          <a:p>
            <a:r>
              <a:rPr lang="en-US" sz="4000" dirty="0" smtClean="0"/>
              <a:t>http</a:t>
            </a:r>
            <a:r>
              <a:rPr lang="en-US" sz="4000" dirty="0"/>
              <a:t>://</a:t>
            </a:r>
            <a:r>
              <a:rPr lang="en-US" sz="4000" dirty="0" smtClean="0"/>
              <a:t>itacademia.com/cityu11</a:t>
            </a:r>
            <a:r>
              <a:rPr lang="en-US" sz="4000" dirty="0" smtClean="0">
                <a:solidFill>
                  <a:srgbClr val="FF0000"/>
                </a:solidFill>
              </a:rPr>
              <a:t>/wp-admin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student / Welkin0109</a:t>
            </a:r>
            <a:endParaRPr lang="en-US" sz="4000" dirty="0">
              <a:solidFill>
                <a:schemeClr val="tx1"/>
              </a:solidFill>
            </a:endParaRP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46220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a theme</a:t>
            </a:r>
          </a:p>
          <a:p>
            <a:r>
              <a:rPr lang="en-US" dirty="0" smtClean="0"/>
              <a:t>Create posts and pages (if it is a shop, upload some products)</a:t>
            </a:r>
          </a:p>
          <a:p>
            <a:r>
              <a:rPr lang="en-US" dirty="0" smtClean="0"/>
              <a:t>Add / modify categories</a:t>
            </a:r>
          </a:p>
          <a:p>
            <a:r>
              <a:rPr lang="en-US" dirty="0" smtClean="0"/>
              <a:t>Customize</a:t>
            </a:r>
          </a:p>
          <a:p>
            <a:r>
              <a:rPr lang="en-US" dirty="0" smtClean="0"/>
              <a:t>Setting Widgets</a:t>
            </a:r>
          </a:p>
          <a:p>
            <a:r>
              <a:rPr lang="en-US" dirty="0" smtClean="0"/>
              <a:t>Setting Plugins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763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Slug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http://itacademia.com/eshop193/category/%e8%b6%b3%e7%90%83%e9%9e%8b</a:t>
            </a:r>
            <a:r>
              <a:rPr lang="en-US" sz="3600" dirty="0" smtClean="0"/>
              <a:t>/</a:t>
            </a:r>
          </a:p>
          <a:p>
            <a:r>
              <a:rPr lang="en-US" sz="3600" dirty="0"/>
              <a:t>http://itacademia.com/eshop193/category/football-shoes/</a:t>
            </a:r>
          </a:p>
        </p:txBody>
      </p:sp>
    </p:spTree>
    <p:extLst>
      <p:ext uri="{BB962C8B-B14F-4D97-AF65-F5344CB8AC3E}">
        <p14:creationId xmlns:p14="http://schemas.microsoft.com/office/powerpoint/2010/main" val="533993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 </a:t>
            </a:r>
            <a:r>
              <a:rPr lang="en-US" dirty="0"/>
              <a:t>Engine </a:t>
            </a:r>
            <a:r>
              <a:rPr lang="en-US" dirty="0" smtClean="0"/>
              <a:t>Optimization</a:t>
            </a:r>
          </a:p>
          <a:p>
            <a:endParaRPr lang="en-US" dirty="0"/>
          </a:p>
          <a:p>
            <a:r>
              <a:rPr lang="en-US" dirty="0" smtClean="0"/>
              <a:t>Google rank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49994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455</TotalTime>
  <Words>181</Words>
  <Application>Microsoft Office PowerPoint</Application>
  <PresentationFormat>Widescreen</PresentationFormat>
  <Paragraphs>67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WordPress</vt:lpstr>
      <vt:lpstr>Terms</vt:lpstr>
      <vt:lpstr>Modern browsers</vt:lpstr>
      <vt:lpstr>Website</vt:lpstr>
      <vt:lpstr>WordPress.org vs. WordPress.com</vt:lpstr>
      <vt:lpstr>Accounts</vt:lpstr>
      <vt:lpstr>Steps</vt:lpstr>
      <vt:lpstr>Slug</vt:lpstr>
      <vt:lpstr>SEO </vt:lpstr>
      <vt:lpstr>Terms</vt:lpstr>
      <vt:lpstr>Website address</vt:lpstr>
      <vt:lpstr>Web graphic format</vt:lpstr>
      <vt:lpstr>Google Analytics</vt:lpstr>
      <vt:lpstr>Evaluation form</vt:lpstr>
    </vt:vector>
  </TitlesOfParts>
  <Company>City University of Hong Kong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WordPress</dc:title>
  <dc:creator>City University of Hong Kong</dc:creator>
  <cp:lastModifiedBy>City University of Hong Kong</cp:lastModifiedBy>
  <cp:revision>23</cp:revision>
  <dcterms:created xsi:type="dcterms:W3CDTF">2018-01-09T01:32:06Z</dcterms:created>
  <dcterms:modified xsi:type="dcterms:W3CDTF">2018-01-09T09:07:44Z</dcterms:modified>
</cp:coreProperties>
</file>